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webm" ContentType="video/webm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83648" r:id="rId1"/>
  </p:sldMasterIdLst>
  <p:notesMasterIdLst>
    <p:notesMasterId r:id="rId24"/>
  </p:notesMasterIdLst>
  <p:sldIdLst>
    <p:sldId id="623" r:id="rId2"/>
    <p:sldId id="582" r:id="rId3"/>
    <p:sldId id="583" r:id="rId4"/>
    <p:sldId id="634" r:id="rId5"/>
    <p:sldId id="628" r:id="rId6"/>
    <p:sldId id="625" r:id="rId7"/>
    <p:sldId id="632" r:id="rId8"/>
    <p:sldId id="633" r:id="rId9"/>
    <p:sldId id="638" r:id="rId10"/>
    <p:sldId id="639" r:id="rId11"/>
    <p:sldId id="636" r:id="rId12"/>
    <p:sldId id="640" r:id="rId13"/>
    <p:sldId id="574" r:id="rId14"/>
    <p:sldId id="642" r:id="rId15"/>
    <p:sldId id="622" r:id="rId16"/>
    <p:sldId id="397" r:id="rId17"/>
    <p:sldId id="617" r:id="rId18"/>
    <p:sldId id="621" r:id="rId19"/>
    <p:sldId id="626" r:id="rId20"/>
    <p:sldId id="563" r:id="rId21"/>
    <p:sldId id="580" r:id="rId22"/>
    <p:sldId id="618" r:id="rId23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ba" initials="e" lastIdx="1" clrIdx="0">
    <p:extLst>
      <p:ext uri="{19B8F6BF-5375-455C-9EA6-DF929625EA0E}">
        <p15:presenceInfo xmlns:p15="http://schemas.microsoft.com/office/powerpoint/2012/main" userId="45bcd7becd4ca5a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1A0AB6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間スタイル 2 - アクセント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1E4AEA4-8DFA-4A89-87EB-49C32662AFE0}" styleName="中間スタイル 2 - アクセント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中間スタイル 2 - アクセント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スタイル (中間)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3" d="100"/>
          <a:sy n="133" d="100"/>
        </p:scale>
        <p:origin x="112" y="2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広人 江原" userId="45bcd7becd4ca5ad" providerId="LiveId" clId="{AB4F96A3-688B-AF4F-925A-D95263D896D8}"/>
    <pc:docChg chg="undo custSel modSld">
      <pc:chgData name="広人 江原" userId="45bcd7becd4ca5ad" providerId="LiveId" clId="{AB4F96A3-688B-AF4F-925A-D95263D896D8}" dt="2023-07-03T16:44:44.809" v="52" actId="20577"/>
      <pc:docMkLst>
        <pc:docMk/>
      </pc:docMkLst>
    </pc:docChg>
  </pc:docChgLst>
  <pc:docChgLst>
    <pc:chgData userId="45bcd7becd4ca5ad" providerId="LiveId" clId="{BBF1D2FD-8038-42B4-90F9-6E737D4D02D0}"/>
    <pc:docChg chg="undo redo custSel addSld delSld modSld sldOrd">
      <pc:chgData name="" userId="45bcd7becd4ca5ad" providerId="LiveId" clId="{BBF1D2FD-8038-42B4-90F9-6E737D4D02D0}" dt="2023-08-29T13:39:05.341" v="5430"/>
      <pc:docMkLst>
        <pc:docMk/>
      </pc:docMkLst>
      <pc:sldChg chg="modSp ord modTransition">
        <pc:chgData name="" userId="45bcd7becd4ca5ad" providerId="LiveId" clId="{BBF1D2FD-8038-42B4-90F9-6E737D4D02D0}" dt="2023-08-25T09:04:26.160" v="2240"/>
        <pc:sldMkLst>
          <pc:docMk/>
          <pc:sldMk cId="200669910" sldId="399"/>
        </pc:sldMkLst>
        <pc:spChg chg="mod">
          <ac:chgData name="" userId="45bcd7becd4ca5ad" providerId="LiveId" clId="{BBF1D2FD-8038-42B4-90F9-6E737D4D02D0}" dt="2023-08-25T08:34:00.450" v="1813"/>
          <ac:spMkLst>
            <pc:docMk/>
            <pc:sldMk cId="200669910" sldId="399"/>
            <ac:spMk id="2" creationId="{8CC44C6C-35D4-4AE9-9BF4-3A9D3E0BD8BE}"/>
          </ac:spMkLst>
        </pc:spChg>
      </pc:sldChg>
      <pc:sldChg chg="modSp">
        <pc:chgData name="" userId="45bcd7becd4ca5ad" providerId="LiveId" clId="{BBF1D2FD-8038-42B4-90F9-6E737D4D02D0}" dt="2023-08-25T07:44:52.737" v="931" actId="20577"/>
        <pc:sldMkLst>
          <pc:docMk/>
          <pc:sldMk cId="2559552990" sldId="402"/>
        </pc:sldMkLst>
        <pc:spChg chg="mod">
          <ac:chgData name="" userId="45bcd7becd4ca5ad" providerId="LiveId" clId="{BBF1D2FD-8038-42B4-90F9-6E737D4D02D0}" dt="2023-08-25T07:44:52.737" v="931" actId="20577"/>
          <ac:spMkLst>
            <pc:docMk/>
            <pc:sldMk cId="2559552990" sldId="402"/>
            <ac:spMk id="3" creationId="{59DCFBAB-8F15-42A2-A781-7EEBA64F7757}"/>
          </ac:spMkLst>
        </pc:spChg>
      </pc:sldChg>
      <pc:sldChg chg="ord modTransition addCm">
        <pc:chgData name="" userId="45bcd7becd4ca5ad" providerId="LiveId" clId="{BBF1D2FD-8038-42B4-90F9-6E737D4D02D0}" dt="2023-08-25T08:02:31.524" v="1378"/>
        <pc:sldMkLst>
          <pc:docMk/>
          <pc:sldMk cId="624432558" sldId="429"/>
        </pc:sldMkLst>
      </pc:sldChg>
      <pc:sldChg chg="addSp delSp modSp add del modAnim">
        <pc:chgData name="" userId="45bcd7becd4ca5ad" providerId="LiveId" clId="{BBF1D2FD-8038-42B4-90F9-6E737D4D02D0}" dt="2023-08-29T13:01:33.434" v="5080" actId="20577"/>
        <pc:sldMkLst>
          <pc:docMk/>
          <pc:sldMk cId="2933073138" sldId="574"/>
        </pc:sldMkLst>
        <pc:spChg chg="mod">
          <ac:chgData name="" userId="45bcd7becd4ca5ad" providerId="LiveId" clId="{BBF1D2FD-8038-42B4-90F9-6E737D4D02D0}" dt="2023-08-29T12:40:46.656" v="5017" actId="20577"/>
          <ac:spMkLst>
            <pc:docMk/>
            <pc:sldMk cId="2933073138" sldId="574"/>
            <ac:spMk id="2" creationId="{9F35C1B8-EFB1-446A-A802-5F3006BADC6B}"/>
          </ac:spMkLst>
        </pc:spChg>
        <pc:spChg chg="mod">
          <ac:chgData name="" userId="45bcd7becd4ca5ad" providerId="LiveId" clId="{BBF1D2FD-8038-42B4-90F9-6E737D4D02D0}" dt="2023-08-29T13:01:27.450" v="5076" actId="20577"/>
          <ac:spMkLst>
            <pc:docMk/>
            <pc:sldMk cId="2933073138" sldId="574"/>
            <ac:spMk id="3" creationId="{EF48C92D-D820-4D43-B45D-D100DBDCDC0C}"/>
          </ac:spMkLst>
        </pc:spChg>
        <pc:spChg chg="mod">
          <ac:chgData name="" userId="45bcd7becd4ca5ad" providerId="LiveId" clId="{BBF1D2FD-8038-42B4-90F9-6E737D4D02D0}" dt="2023-08-25T10:31:58.142" v="3160" actId="20577"/>
          <ac:spMkLst>
            <pc:docMk/>
            <pc:sldMk cId="2933073138" sldId="574"/>
            <ac:spMk id="4" creationId="{AC78A451-8075-42F9-B424-1F328BC7903B}"/>
          </ac:spMkLst>
        </pc:spChg>
        <pc:spChg chg="mod">
          <ac:chgData name="" userId="45bcd7becd4ca5ad" providerId="LiveId" clId="{BBF1D2FD-8038-42B4-90F9-6E737D4D02D0}" dt="2023-08-29T12:38:23.357" v="5013" actId="1076"/>
          <ac:spMkLst>
            <pc:docMk/>
            <pc:sldMk cId="2933073138" sldId="574"/>
            <ac:spMk id="6" creationId="{C479BA7A-58AE-447E-AB01-FF9BDD23283C}"/>
          </ac:spMkLst>
        </pc:spChg>
        <pc:spChg chg="mod">
          <ac:chgData name="" userId="45bcd7becd4ca5ad" providerId="LiveId" clId="{BBF1D2FD-8038-42B4-90F9-6E737D4D02D0}" dt="2023-08-29T12:38:23.357" v="5013" actId="1076"/>
          <ac:spMkLst>
            <pc:docMk/>
            <pc:sldMk cId="2933073138" sldId="574"/>
            <ac:spMk id="7" creationId="{DA6C9360-4F54-4B18-9164-12A6D39ABBBD}"/>
          </ac:spMkLst>
        </pc:spChg>
        <pc:spChg chg="mod">
          <ac:chgData name="" userId="45bcd7becd4ca5ad" providerId="LiveId" clId="{BBF1D2FD-8038-42B4-90F9-6E737D4D02D0}" dt="2023-08-29T12:38:23.357" v="5013" actId="1076"/>
          <ac:spMkLst>
            <pc:docMk/>
            <pc:sldMk cId="2933073138" sldId="574"/>
            <ac:spMk id="8" creationId="{9E69ED0A-D8A1-4BD2-AD2D-E0E9751A8975}"/>
          </ac:spMkLst>
        </pc:spChg>
        <pc:spChg chg="mod">
          <ac:chgData name="" userId="45bcd7becd4ca5ad" providerId="LiveId" clId="{BBF1D2FD-8038-42B4-90F9-6E737D4D02D0}" dt="2023-08-29T12:38:23.357" v="5013" actId="1076"/>
          <ac:spMkLst>
            <pc:docMk/>
            <pc:sldMk cId="2933073138" sldId="574"/>
            <ac:spMk id="15" creationId="{5D4FC626-7A2B-49B8-B835-D80E23BD5507}"/>
          </ac:spMkLst>
        </pc:spChg>
        <pc:spChg chg="mod">
          <ac:chgData name="" userId="45bcd7becd4ca5ad" providerId="LiveId" clId="{BBF1D2FD-8038-42B4-90F9-6E737D4D02D0}" dt="2023-08-29T12:38:23.357" v="5013" actId="1076"/>
          <ac:spMkLst>
            <pc:docMk/>
            <pc:sldMk cId="2933073138" sldId="574"/>
            <ac:spMk id="16" creationId="{424F5C2B-8BC8-4266-BEB0-AEFCEBAB2C06}"/>
          </ac:spMkLst>
        </pc:spChg>
        <pc:spChg chg="add mod">
          <ac:chgData name="" userId="45bcd7becd4ca5ad" providerId="LiveId" clId="{BBF1D2FD-8038-42B4-90F9-6E737D4D02D0}" dt="2023-08-29T12:38:27.525" v="5015" actId="1076"/>
          <ac:spMkLst>
            <pc:docMk/>
            <pc:sldMk cId="2933073138" sldId="574"/>
            <ac:spMk id="18" creationId="{67D5411F-6BAA-450B-8E94-2C4D777F8B02}"/>
          </ac:spMkLst>
        </pc:spChg>
        <pc:picChg chg="add mod">
          <ac:chgData name="" userId="45bcd7becd4ca5ad" providerId="LiveId" clId="{BBF1D2FD-8038-42B4-90F9-6E737D4D02D0}" dt="2023-08-29T12:42:03.290" v="5027" actId="1076"/>
          <ac:picMkLst>
            <pc:docMk/>
            <pc:sldMk cId="2933073138" sldId="574"/>
            <ac:picMk id="5" creationId="{FD58BB0A-A753-4C67-BA4E-E6545742CD5E}"/>
          </ac:picMkLst>
        </pc:picChg>
        <pc:picChg chg="mod">
          <ac:chgData name="" userId="45bcd7becd4ca5ad" providerId="LiveId" clId="{BBF1D2FD-8038-42B4-90F9-6E737D4D02D0}" dt="2023-08-29T12:38:23.357" v="5013" actId="1076"/>
          <ac:picMkLst>
            <pc:docMk/>
            <pc:sldMk cId="2933073138" sldId="574"/>
            <ac:picMk id="13" creationId="{BDCFA786-FD84-42A0-858C-415923ED838A}"/>
          </ac:picMkLst>
        </pc:picChg>
        <pc:picChg chg="mod">
          <ac:chgData name="" userId="45bcd7becd4ca5ad" providerId="LiveId" clId="{BBF1D2FD-8038-42B4-90F9-6E737D4D02D0}" dt="2023-08-29T12:38:23.357" v="5013" actId="1076"/>
          <ac:picMkLst>
            <pc:docMk/>
            <pc:sldMk cId="2933073138" sldId="574"/>
            <ac:picMk id="14" creationId="{E2E56F9D-32BF-498F-9715-E41A1F5DD781}"/>
          </ac:picMkLst>
        </pc:picChg>
        <pc:picChg chg="del">
          <ac:chgData name="" userId="45bcd7becd4ca5ad" providerId="LiveId" clId="{BBF1D2FD-8038-42B4-90F9-6E737D4D02D0}" dt="2023-08-29T12:41:49.805" v="5020" actId="478"/>
          <ac:picMkLst>
            <pc:docMk/>
            <pc:sldMk cId="2933073138" sldId="574"/>
            <ac:picMk id="17" creationId="{8E554DD3-9BB4-C803-1F80-6EB9BC242F8F}"/>
          </ac:picMkLst>
        </pc:picChg>
        <pc:picChg chg="add mod">
          <ac:chgData name="" userId="45bcd7becd4ca5ad" providerId="LiveId" clId="{BBF1D2FD-8038-42B4-90F9-6E737D4D02D0}" dt="2023-08-29T12:43:48.237" v="5040" actId="14100"/>
          <ac:picMkLst>
            <pc:docMk/>
            <pc:sldMk cId="2933073138" sldId="574"/>
            <ac:picMk id="19" creationId="{68DDB5A2-0CBB-44DB-85AE-05670FFDFD41}"/>
          </ac:picMkLst>
        </pc:picChg>
        <pc:picChg chg="add mod">
          <ac:chgData name="" userId="45bcd7becd4ca5ad" providerId="LiveId" clId="{BBF1D2FD-8038-42B4-90F9-6E737D4D02D0}" dt="2023-08-29T12:42:34.261" v="5035" actId="14100"/>
          <ac:picMkLst>
            <pc:docMk/>
            <pc:sldMk cId="2933073138" sldId="574"/>
            <ac:picMk id="20" creationId="{576E9B00-DF26-4CC9-BBD5-988BBC9B12CD}"/>
          </ac:picMkLst>
        </pc:picChg>
      </pc:sldChg>
      <pc:sldChg chg="modSp">
        <pc:chgData name="" userId="45bcd7becd4ca5ad" providerId="LiveId" clId="{BBF1D2FD-8038-42B4-90F9-6E737D4D02D0}" dt="2023-08-25T08:30:26.822" v="1732" actId="12"/>
        <pc:sldMkLst>
          <pc:docMk/>
          <pc:sldMk cId="709875102" sldId="583"/>
        </pc:sldMkLst>
        <pc:spChg chg="mod">
          <ac:chgData name="" userId="45bcd7becd4ca5ad" providerId="LiveId" clId="{BBF1D2FD-8038-42B4-90F9-6E737D4D02D0}" dt="2023-08-25T08:30:26.822" v="1732" actId="12"/>
          <ac:spMkLst>
            <pc:docMk/>
            <pc:sldMk cId="709875102" sldId="583"/>
            <ac:spMk id="3" creationId="{616B6D5A-B5B9-40DE-9B69-0DED9C247D17}"/>
          </ac:spMkLst>
        </pc:spChg>
      </pc:sldChg>
      <pc:sldChg chg="ord modTransition">
        <pc:chgData name="" userId="45bcd7becd4ca5ad" providerId="LiveId" clId="{BBF1D2FD-8038-42B4-90F9-6E737D4D02D0}" dt="2023-08-25T08:02:48.829" v="1380"/>
        <pc:sldMkLst>
          <pc:docMk/>
          <pc:sldMk cId="3754272860" sldId="584"/>
        </pc:sldMkLst>
      </pc:sldChg>
      <pc:sldChg chg="ord modTransition">
        <pc:chgData name="" userId="45bcd7becd4ca5ad" providerId="LiveId" clId="{BBF1D2FD-8038-42B4-90F9-6E737D4D02D0}" dt="2023-08-25T07:44:30.696" v="924"/>
        <pc:sldMkLst>
          <pc:docMk/>
          <pc:sldMk cId="2920960682" sldId="617"/>
        </pc:sldMkLst>
      </pc:sldChg>
      <pc:sldChg chg="modSp ord modTransition">
        <pc:chgData name="" userId="45bcd7becd4ca5ad" providerId="LiveId" clId="{BBF1D2FD-8038-42B4-90F9-6E737D4D02D0}" dt="2023-08-25T13:41:36.760" v="4174"/>
        <pc:sldMkLst>
          <pc:docMk/>
          <pc:sldMk cId="11500246" sldId="618"/>
        </pc:sldMkLst>
        <pc:spChg chg="mod">
          <ac:chgData name="" userId="45bcd7becd4ca5ad" providerId="LiveId" clId="{BBF1D2FD-8038-42B4-90F9-6E737D4D02D0}" dt="2023-08-25T10:32:56.562" v="3174" actId="20577"/>
          <ac:spMkLst>
            <pc:docMk/>
            <pc:sldMk cId="11500246" sldId="618"/>
            <ac:spMk id="2" creationId="{946F33FA-64B5-4F07-880E-A1CC8E069FA6}"/>
          </ac:spMkLst>
        </pc:spChg>
        <pc:spChg chg="mod">
          <ac:chgData name="" userId="45bcd7becd4ca5ad" providerId="LiveId" clId="{BBF1D2FD-8038-42B4-90F9-6E737D4D02D0}" dt="2023-08-25T10:31:49.574" v="3158" actId="20577"/>
          <ac:spMkLst>
            <pc:docMk/>
            <pc:sldMk cId="11500246" sldId="618"/>
            <ac:spMk id="4" creationId="{C17BEA45-25E7-4253-826B-2456C6D2CD55}"/>
          </ac:spMkLst>
        </pc:spChg>
        <pc:spChg chg="mod">
          <ac:chgData name="" userId="45bcd7becd4ca5ad" providerId="LiveId" clId="{BBF1D2FD-8038-42B4-90F9-6E737D4D02D0}" dt="2023-08-25T07:45:19.792" v="937" actId="1076"/>
          <ac:spMkLst>
            <pc:docMk/>
            <pc:sldMk cId="11500246" sldId="618"/>
            <ac:spMk id="27" creationId="{65F7EA36-6DEB-41CF-AE50-D0EBA06CADE9}"/>
          </ac:spMkLst>
        </pc:spChg>
      </pc:sldChg>
      <pc:sldChg chg="addSp delSp modSp ord modTransition">
        <pc:chgData name="" userId="45bcd7becd4ca5ad" providerId="LiveId" clId="{BBF1D2FD-8038-42B4-90F9-6E737D4D02D0}" dt="2023-08-29T13:38:22.397" v="5421"/>
        <pc:sldMkLst>
          <pc:docMk/>
          <pc:sldMk cId="1545245133" sldId="621"/>
        </pc:sldMkLst>
        <pc:spChg chg="mod">
          <ac:chgData name="" userId="45bcd7becd4ca5ad" providerId="LiveId" clId="{BBF1D2FD-8038-42B4-90F9-6E737D4D02D0}" dt="2023-08-23T02:10:08.086" v="69" actId="20577"/>
          <ac:spMkLst>
            <pc:docMk/>
            <pc:sldMk cId="1545245133" sldId="621"/>
            <ac:spMk id="3" creationId="{4A6D2671-826D-4A63-A681-9ACF0270C51D}"/>
          </ac:spMkLst>
        </pc:spChg>
        <pc:spChg chg="mod">
          <ac:chgData name="" userId="45bcd7becd4ca5ad" providerId="LiveId" clId="{BBF1D2FD-8038-42B4-90F9-6E737D4D02D0}" dt="2023-08-25T10:31:53.783" v="3159" actId="20577"/>
          <ac:spMkLst>
            <pc:docMk/>
            <pc:sldMk cId="1545245133" sldId="621"/>
            <ac:spMk id="4" creationId="{9934F92C-7F08-4040-8EC4-75BC86A3EE09}"/>
          </ac:spMkLst>
        </pc:spChg>
        <pc:spChg chg="add mod">
          <ac:chgData name="" userId="45bcd7becd4ca5ad" providerId="LiveId" clId="{BBF1D2FD-8038-42B4-90F9-6E737D4D02D0}" dt="2023-08-23T02:06:06.750" v="6" actId="208"/>
          <ac:spMkLst>
            <pc:docMk/>
            <pc:sldMk cId="1545245133" sldId="621"/>
            <ac:spMk id="7" creationId="{F1ECC2A1-3E40-4F3C-95E4-60074D462819}"/>
          </ac:spMkLst>
        </pc:spChg>
        <pc:picChg chg="del">
          <ac:chgData name="" userId="45bcd7becd4ca5ad" providerId="LiveId" clId="{BBF1D2FD-8038-42B4-90F9-6E737D4D02D0}" dt="2023-08-23T02:05:47.943" v="2" actId="478"/>
          <ac:picMkLst>
            <pc:docMk/>
            <pc:sldMk cId="1545245133" sldId="621"/>
            <ac:picMk id="5" creationId="{8091A800-F9DF-4176-9996-A16C7D436721}"/>
          </ac:picMkLst>
        </pc:picChg>
        <pc:picChg chg="add mod">
          <ac:chgData name="" userId="45bcd7becd4ca5ad" providerId="LiveId" clId="{BBF1D2FD-8038-42B4-90F9-6E737D4D02D0}" dt="2023-08-23T02:05:52.931" v="3" actId="1076"/>
          <ac:picMkLst>
            <pc:docMk/>
            <pc:sldMk cId="1545245133" sldId="621"/>
            <ac:picMk id="8" creationId="{0B0F863B-DC37-431D-A70A-93BC410A56A3}"/>
          </ac:picMkLst>
        </pc:picChg>
      </pc:sldChg>
      <pc:sldChg chg="modSp">
        <pc:chgData name="" userId="45bcd7becd4ca5ad" providerId="LiveId" clId="{BBF1D2FD-8038-42B4-90F9-6E737D4D02D0}" dt="2023-08-25T10:32:05.938" v="3164" actId="20577"/>
        <pc:sldMkLst>
          <pc:docMk/>
          <pc:sldMk cId="1712525382" sldId="622"/>
        </pc:sldMkLst>
        <pc:spChg chg="mod">
          <ac:chgData name="" userId="45bcd7becd4ca5ad" providerId="LiveId" clId="{BBF1D2FD-8038-42B4-90F9-6E737D4D02D0}" dt="2023-08-25T09:05:18.564" v="2253" actId="12"/>
          <ac:spMkLst>
            <pc:docMk/>
            <pc:sldMk cId="1712525382" sldId="622"/>
            <ac:spMk id="3" creationId="{962E43AE-0DE7-402D-933E-ED9AA4391F92}"/>
          </ac:spMkLst>
        </pc:spChg>
        <pc:spChg chg="mod">
          <ac:chgData name="" userId="45bcd7becd4ca5ad" providerId="LiveId" clId="{BBF1D2FD-8038-42B4-90F9-6E737D4D02D0}" dt="2023-08-25T10:32:05.938" v="3164" actId="20577"/>
          <ac:spMkLst>
            <pc:docMk/>
            <pc:sldMk cId="1712525382" sldId="622"/>
            <ac:spMk id="4" creationId="{A4828A62-80C1-41B5-9D9D-2AA3B7BB4838}"/>
          </ac:spMkLst>
        </pc:spChg>
      </pc:sldChg>
      <pc:sldChg chg="modSp">
        <pc:chgData name="" userId="45bcd7becd4ca5ad" providerId="LiveId" clId="{BBF1D2FD-8038-42B4-90F9-6E737D4D02D0}" dt="2023-08-25T05:27:33.089" v="85" actId="20577"/>
        <pc:sldMkLst>
          <pc:docMk/>
          <pc:sldMk cId="1293038743" sldId="623"/>
        </pc:sldMkLst>
        <pc:spChg chg="mod">
          <ac:chgData name="" userId="45bcd7becd4ca5ad" providerId="LiveId" clId="{BBF1D2FD-8038-42B4-90F9-6E737D4D02D0}" dt="2023-08-25T05:27:33.089" v="85" actId="20577"/>
          <ac:spMkLst>
            <pc:docMk/>
            <pc:sldMk cId="1293038743" sldId="623"/>
            <ac:spMk id="9" creationId="{D68B9C25-EE20-4312-B79F-EE224DC2D38C}"/>
          </ac:spMkLst>
        </pc:spChg>
      </pc:sldChg>
      <pc:sldChg chg="modSp ord modTransition">
        <pc:chgData name="" userId="45bcd7becd4ca5ad" providerId="LiveId" clId="{BBF1D2FD-8038-42B4-90F9-6E737D4D02D0}" dt="2023-08-25T09:04:26.160" v="2240"/>
        <pc:sldMkLst>
          <pc:docMk/>
          <pc:sldMk cId="3595350913" sldId="624"/>
        </pc:sldMkLst>
        <pc:spChg chg="mod">
          <ac:chgData name="" userId="45bcd7becd4ca5ad" providerId="LiveId" clId="{BBF1D2FD-8038-42B4-90F9-6E737D4D02D0}" dt="2023-08-25T08:34:04.126" v="1814"/>
          <ac:spMkLst>
            <pc:docMk/>
            <pc:sldMk cId="3595350913" sldId="624"/>
            <ac:spMk id="2" creationId="{8CC44C6C-35D4-4AE9-9BF4-3A9D3E0BD8BE}"/>
          </ac:spMkLst>
        </pc:spChg>
      </pc:sldChg>
      <pc:sldChg chg="addSp delSp modSp">
        <pc:chgData name="" userId="45bcd7becd4ca5ad" providerId="LiveId" clId="{BBF1D2FD-8038-42B4-90F9-6E737D4D02D0}" dt="2023-08-25T08:33:32.812" v="1809"/>
        <pc:sldMkLst>
          <pc:docMk/>
          <pc:sldMk cId="3433507533" sldId="625"/>
        </pc:sldMkLst>
        <pc:spChg chg="add del mod">
          <ac:chgData name="" userId="45bcd7becd4ca5ad" providerId="LiveId" clId="{BBF1D2FD-8038-42B4-90F9-6E737D4D02D0}" dt="2023-08-25T06:36:52.058" v="390" actId="478"/>
          <ac:spMkLst>
            <pc:docMk/>
            <pc:sldMk cId="3433507533" sldId="625"/>
            <ac:spMk id="2" creationId="{F850CB6B-99AE-4DDE-AA68-9E20E8204E75}"/>
          </ac:spMkLst>
        </pc:spChg>
        <pc:spChg chg="mod">
          <ac:chgData name="" userId="45bcd7becd4ca5ad" providerId="LiveId" clId="{BBF1D2FD-8038-42B4-90F9-6E737D4D02D0}" dt="2023-08-25T08:27:57.395" v="1652" actId="20577"/>
          <ac:spMkLst>
            <pc:docMk/>
            <pc:sldMk cId="3433507533" sldId="625"/>
            <ac:spMk id="3" creationId="{A6CC7D43-935E-4671-9545-953AE42FCA39}"/>
          </ac:spMkLst>
        </pc:spChg>
        <pc:spChg chg="del mod">
          <ac:chgData name="" userId="45bcd7becd4ca5ad" providerId="LiveId" clId="{BBF1D2FD-8038-42B4-90F9-6E737D4D02D0}" dt="2023-08-25T08:33:32.582" v="1808" actId="478"/>
          <ac:spMkLst>
            <pc:docMk/>
            <pc:sldMk cId="3433507533" sldId="625"/>
            <ac:spMk id="8" creationId="{173A2127-9485-4B1A-A4ED-DB32818ABAE3}"/>
          </ac:spMkLst>
        </pc:spChg>
        <pc:spChg chg="del mod">
          <ac:chgData name="" userId="45bcd7becd4ca5ad" providerId="LiveId" clId="{BBF1D2FD-8038-42B4-90F9-6E737D4D02D0}" dt="2023-08-25T06:46:29.640" v="515" actId="478"/>
          <ac:spMkLst>
            <pc:docMk/>
            <pc:sldMk cId="3433507533" sldId="625"/>
            <ac:spMk id="10" creationId="{B2A11505-9AD0-4942-95FF-65D0A8B5D919}"/>
          </ac:spMkLst>
        </pc:spChg>
        <pc:spChg chg="del mod">
          <ac:chgData name="" userId="45bcd7becd4ca5ad" providerId="LiveId" clId="{BBF1D2FD-8038-42B4-90F9-6E737D4D02D0}" dt="2023-08-25T06:46:29.640" v="515" actId="478"/>
          <ac:spMkLst>
            <pc:docMk/>
            <pc:sldMk cId="3433507533" sldId="625"/>
            <ac:spMk id="11" creationId="{271FA658-6FBD-4856-9230-E55A30C70DBA}"/>
          </ac:spMkLst>
        </pc:spChg>
        <pc:spChg chg="del mod">
          <ac:chgData name="" userId="45bcd7becd4ca5ad" providerId="LiveId" clId="{BBF1D2FD-8038-42B4-90F9-6E737D4D02D0}" dt="2023-08-25T06:46:29.640" v="515" actId="478"/>
          <ac:spMkLst>
            <pc:docMk/>
            <pc:sldMk cId="3433507533" sldId="625"/>
            <ac:spMk id="12" creationId="{7E57189B-B146-480A-B7E3-25D2F14BBCF6}"/>
          </ac:spMkLst>
        </pc:spChg>
        <pc:spChg chg="del mod">
          <ac:chgData name="" userId="45bcd7becd4ca5ad" providerId="LiveId" clId="{BBF1D2FD-8038-42B4-90F9-6E737D4D02D0}" dt="2023-08-25T06:46:29.640" v="515" actId="478"/>
          <ac:spMkLst>
            <pc:docMk/>
            <pc:sldMk cId="3433507533" sldId="625"/>
            <ac:spMk id="13" creationId="{75AE1CB6-C704-4D48-9057-9D93B44BEED8}"/>
          </ac:spMkLst>
        </pc:spChg>
        <pc:spChg chg="del mod">
          <ac:chgData name="" userId="45bcd7becd4ca5ad" providerId="LiveId" clId="{BBF1D2FD-8038-42B4-90F9-6E737D4D02D0}" dt="2023-08-25T06:46:29.640" v="515" actId="478"/>
          <ac:spMkLst>
            <pc:docMk/>
            <pc:sldMk cId="3433507533" sldId="625"/>
            <ac:spMk id="14" creationId="{401522B5-11A6-4785-A2BE-5D4B65AEAB1B}"/>
          </ac:spMkLst>
        </pc:spChg>
        <pc:spChg chg="del mod">
          <ac:chgData name="" userId="45bcd7becd4ca5ad" providerId="LiveId" clId="{BBF1D2FD-8038-42B4-90F9-6E737D4D02D0}" dt="2023-08-25T06:46:29.640" v="515" actId="478"/>
          <ac:spMkLst>
            <pc:docMk/>
            <pc:sldMk cId="3433507533" sldId="625"/>
            <ac:spMk id="15" creationId="{07FCC6C1-83C8-45DC-B2B0-5B2124677E7A}"/>
          </ac:spMkLst>
        </pc:spChg>
        <pc:spChg chg="del mod">
          <ac:chgData name="" userId="45bcd7becd4ca5ad" providerId="LiveId" clId="{BBF1D2FD-8038-42B4-90F9-6E737D4D02D0}" dt="2023-08-25T06:46:29.640" v="515" actId="478"/>
          <ac:spMkLst>
            <pc:docMk/>
            <pc:sldMk cId="3433507533" sldId="625"/>
            <ac:spMk id="16" creationId="{58B47D9E-2121-47AF-A162-7CA1F1407ED1}"/>
          </ac:spMkLst>
        </pc:spChg>
        <pc:spChg chg="del mod">
          <ac:chgData name="" userId="45bcd7becd4ca5ad" providerId="LiveId" clId="{BBF1D2FD-8038-42B4-90F9-6E737D4D02D0}" dt="2023-08-25T06:46:29.640" v="515" actId="478"/>
          <ac:spMkLst>
            <pc:docMk/>
            <pc:sldMk cId="3433507533" sldId="625"/>
            <ac:spMk id="17" creationId="{73B1539C-0E3A-438B-A06D-5A2E0E9EEEF9}"/>
          </ac:spMkLst>
        </pc:spChg>
        <pc:spChg chg="del mod">
          <ac:chgData name="" userId="45bcd7becd4ca5ad" providerId="LiveId" clId="{BBF1D2FD-8038-42B4-90F9-6E737D4D02D0}" dt="2023-08-25T06:46:29.640" v="515" actId="478"/>
          <ac:spMkLst>
            <pc:docMk/>
            <pc:sldMk cId="3433507533" sldId="625"/>
            <ac:spMk id="18" creationId="{3778FD0B-5854-4A49-BC91-7F058F5EB5DC}"/>
          </ac:spMkLst>
        </pc:spChg>
        <pc:spChg chg="del mod">
          <ac:chgData name="" userId="45bcd7becd4ca5ad" providerId="LiveId" clId="{BBF1D2FD-8038-42B4-90F9-6E737D4D02D0}" dt="2023-08-25T06:46:29.640" v="515" actId="478"/>
          <ac:spMkLst>
            <pc:docMk/>
            <pc:sldMk cId="3433507533" sldId="625"/>
            <ac:spMk id="19" creationId="{79D218FB-2529-4685-A7F6-3C5C0C9C0C28}"/>
          </ac:spMkLst>
        </pc:spChg>
        <pc:spChg chg="del mod">
          <ac:chgData name="" userId="45bcd7becd4ca5ad" providerId="LiveId" clId="{BBF1D2FD-8038-42B4-90F9-6E737D4D02D0}" dt="2023-08-25T06:46:29.640" v="515" actId="478"/>
          <ac:spMkLst>
            <pc:docMk/>
            <pc:sldMk cId="3433507533" sldId="625"/>
            <ac:spMk id="20" creationId="{DF1D7F70-C6DF-4840-845F-AEB15E654648}"/>
          </ac:spMkLst>
        </pc:spChg>
        <pc:spChg chg="del mod">
          <ac:chgData name="" userId="45bcd7becd4ca5ad" providerId="LiveId" clId="{BBF1D2FD-8038-42B4-90F9-6E737D4D02D0}" dt="2023-08-25T06:46:29.640" v="515" actId="478"/>
          <ac:spMkLst>
            <pc:docMk/>
            <pc:sldMk cId="3433507533" sldId="625"/>
            <ac:spMk id="21" creationId="{2CA02C5E-0243-4CE3-B819-A641116152A8}"/>
          </ac:spMkLst>
        </pc:spChg>
        <pc:spChg chg="del mod">
          <ac:chgData name="" userId="45bcd7becd4ca5ad" providerId="LiveId" clId="{BBF1D2FD-8038-42B4-90F9-6E737D4D02D0}" dt="2023-08-25T06:46:29.640" v="515" actId="478"/>
          <ac:spMkLst>
            <pc:docMk/>
            <pc:sldMk cId="3433507533" sldId="625"/>
            <ac:spMk id="39" creationId="{D6285538-A01B-411C-B3AE-BF36532DE09F}"/>
          </ac:spMkLst>
        </pc:spChg>
        <pc:spChg chg="del mod">
          <ac:chgData name="" userId="45bcd7becd4ca5ad" providerId="LiveId" clId="{BBF1D2FD-8038-42B4-90F9-6E737D4D02D0}" dt="2023-08-25T06:46:29.640" v="515" actId="478"/>
          <ac:spMkLst>
            <pc:docMk/>
            <pc:sldMk cId="3433507533" sldId="625"/>
            <ac:spMk id="40" creationId="{9366B79C-8B1E-44C6-9906-911CE48EE50D}"/>
          </ac:spMkLst>
        </pc:spChg>
        <pc:spChg chg="del mod">
          <ac:chgData name="" userId="45bcd7becd4ca5ad" providerId="LiveId" clId="{BBF1D2FD-8038-42B4-90F9-6E737D4D02D0}" dt="2023-08-25T06:46:29.640" v="515" actId="478"/>
          <ac:spMkLst>
            <pc:docMk/>
            <pc:sldMk cId="3433507533" sldId="625"/>
            <ac:spMk id="41" creationId="{6A8A1A14-925D-4779-9CC4-8D0A60A467C6}"/>
          </ac:spMkLst>
        </pc:spChg>
        <pc:spChg chg="del mod">
          <ac:chgData name="" userId="45bcd7becd4ca5ad" providerId="LiveId" clId="{BBF1D2FD-8038-42B4-90F9-6E737D4D02D0}" dt="2023-08-25T06:46:29.640" v="515" actId="478"/>
          <ac:spMkLst>
            <pc:docMk/>
            <pc:sldMk cId="3433507533" sldId="625"/>
            <ac:spMk id="42" creationId="{AC3FEF3F-EFCF-4D48-8CCC-DB1F06F45F50}"/>
          </ac:spMkLst>
        </pc:spChg>
        <pc:spChg chg="del mod">
          <ac:chgData name="" userId="45bcd7becd4ca5ad" providerId="LiveId" clId="{BBF1D2FD-8038-42B4-90F9-6E737D4D02D0}" dt="2023-08-25T06:46:29.640" v="515" actId="478"/>
          <ac:spMkLst>
            <pc:docMk/>
            <pc:sldMk cId="3433507533" sldId="625"/>
            <ac:spMk id="43" creationId="{6236AAC8-B615-4F1A-9A13-B1BB92DED62C}"/>
          </ac:spMkLst>
        </pc:spChg>
        <pc:spChg chg="del mod">
          <ac:chgData name="" userId="45bcd7becd4ca5ad" providerId="LiveId" clId="{BBF1D2FD-8038-42B4-90F9-6E737D4D02D0}" dt="2023-08-25T06:46:29.640" v="515" actId="478"/>
          <ac:spMkLst>
            <pc:docMk/>
            <pc:sldMk cId="3433507533" sldId="625"/>
            <ac:spMk id="44" creationId="{741EDF3C-85DB-4EA4-9F9C-4DED0E03DBAB}"/>
          </ac:spMkLst>
        </pc:spChg>
        <pc:spChg chg="del mod">
          <ac:chgData name="" userId="45bcd7becd4ca5ad" providerId="LiveId" clId="{BBF1D2FD-8038-42B4-90F9-6E737D4D02D0}" dt="2023-08-25T06:46:29.640" v="515" actId="478"/>
          <ac:spMkLst>
            <pc:docMk/>
            <pc:sldMk cId="3433507533" sldId="625"/>
            <ac:spMk id="45" creationId="{581676C3-61DA-487C-B842-3FEFAFB4CCD6}"/>
          </ac:spMkLst>
        </pc:spChg>
        <pc:spChg chg="del mod">
          <ac:chgData name="" userId="45bcd7becd4ca5ad" providerId="LiveId" clId="{BBF1D2FD-8038-42B4-90F9-6E737D4D02D0}" dt="2023-08-25T06:46:29.640" v="515" actId="478"/>
          <ac:spMkLst>
            <pc:docMk/>
            <pc:sldMk cId="3433507533" sldId="625"/>
            <ac:spMk id="46" creationId="{83688987-F9E7-4CA5-8FDE-12DA6F48BD80}"/>
          </ac:spMkLst>
        </pc:spChg>
        <pc:spChg chg="del mod">
          <ac:chgData name="" userId="45bcd7becd4ca5ad" providerId="LiveId" clId="{BBF1D2FD-8038-42B4-90F9-6E737D4D02D0}" dt="2023-08-25T06:46:29.640" v="515" actId="478"/>
          <ac:spMkLst>
            <pc:docMk/>
            <pc:sldMk cId="3433507533" sldId="625"/>
            <ac:spMk id="47" creationId="{EE7EB538-6D34-4ECB-BF02-7C35E7621C4B}"/>
          </ac:spMkLst>
        </pc:spChg>
        <pc:spChg chg="del mod">
          <ac:chgData name="" userId="45bcd7becd4ca5ad" providerId="LiveId" clId="{BBF1D2FD-8038-42B4-90F9-6E737D4D02D0}" dt="2023-08-25T06:46:29.640" v="515" actId="478"/>
          <ac:spMkLst>
            <pc:docMk/>
            <pc:sldMk cId="3433507533" sldId="625"/>
            <ac:spMk id="48" creationId="{63CCB18A-97DF-47C0-AA1A-C36C8EA55818}"/>
          </ac:spMkLst>
        </pc:spChg>
        <pc:spChg chg="del mod">
          <ac:chgData name="" userId="45bcd7becd4ca5ad" providerId="LiveId" clId="{BBF1D2FD-8038-42B4-90F9-6E737D4D02D0}" dt="2023-08-25T06:46:29.640" v="515" actId="478"/>
          <ac:spMkLst>
            <pc:docMk/>
            <pc:sldMk cId="3433507533" sldId="625"/>
            <ac:spMk id="49" creationId="{C21E792B-12AB-4F4B-A991-D6CEA95B479E}"/>
          </ac:spMkLst>
        </pc:spChg>
        <pc:spChg chg="del mod">
          <ac:chgData name="" userId="45bcd7becd4ca5ad" providerId="LiveId" clId="{BBF1D2FD-8038-42B4-90F9-6E737D4D02D0}" dt="2023-08-25T06:46:29.640" v="515" actId="478"/>
          <ac:spMkLst>
            <pc:docMk/>
            <pc:sldMk cId="3433507533" sldId="625"/>
            <ac:spMk id="50" creationId="{C53AF064-ACCD-42A3-BDDA-489CAC63D46B}"/>
          </ac:spMkLst>
        </pc:spChg>
        <pc:spChg chg="del mod">
          <ac:chgData name="" userId="45bcd7becd4ca5ad" providerId="LiveId" clId="{BBF1D2FD-8038-42B4-90F9-6E737D4D02D0}" dt="2023-08-25T06:46:29.640" v="515" actId="478"/>
          <ac:spMkLst>
            <pc:docMk/>
            <pc:sldMk cId="3433507533" sldId="625"/>
            <ac:spMk id="52" creationId="{EE95B1AF-AC28-468D-AD69-3E7D5DF694BD}"/>
          </ac:spMkLst>
        </pc:spChg>
        <pc:spChg chg="add del mod">
          <ac:chgData name="" userId="45bcd7becd4ca5ad" providerId="LiveId" clId="{BBF1D2FD-8038-42B4-90F9-6E737D4D02D0}" dt="2023-08-25T06:37:55.478" v="402" actId="478"/>
          <ac:spMkLst>
            <pc:docMk/>
            <pc:sldMk cId="3433507533" sldId="625"/>
            <ac:spMk id="56" creationId="{669F7074-2A70-448D-B42C-8A142AAE53BF}"/>
          </ac:spMkLst>
        </pc:spChg>
        <pc:spChg chg="add del mod">
          <ac:chgData name="" userId="45bcd7becd4ca5ad" providerId="LiveId" clId="{BBF1D2FD-8038-42B4-90F9-6E737D4D02D0}" dt="2023-08-25T06:37:54.028" v="401" actId="478"/>
          <ac:spMkLst>
            <pc:docMk/>
            <pc:sldMk cId="3433507533" sldId="625"/>
            <ac:spMk id="57" creationId="{C3E9CC50-A51E-4D2A-A77A-1E7C45A04085}"/>
          </ac:spMkLst>
        </pc:spChg>
        <pc:spChg chg="add mod">
          <ac:chgData name="" userId="45bcd7becd4ca5ad" providerId="LiveId" clId="{BBF1D2FD-8038-42B4-90F9-6E737D4D02D0}" dt="2023-08-25T07:42:42.949" v="911" actId="20577"/>
          <ac:spMkLst>
            <pc:docMk/>
            <pc:sldMk cId="3433507533" sldId="625"/>
            <ac:spMk id="58" creationId="{7CD3893B-22BB-4C41-A88C-6F8AD2064407}"/>
          </ac:spMkLst>
        </pc:spChg>
        <pc:spChg chg="add">
          <ac:chgData name="" userId="45bcd7becd4ca5ad" providerId="LiveId" clId="{BBF1D2FD-8038-42B4-90F9-6E737D4D02D0}" dt="2023-08-25T08:33:32.812" v="1809"/>
          <ac:spMkLst>
            <pc:docMk/>
            <pc:sldMk cId="3433507533" sldId="625"/>
            <ac:spMk id="70" creationId="{8CB6B561-F703-4D11-B926-33970B42EDC0}"/>
          </ac:spMkLst>
        </pc:spChg>
        <pc:picChg chg="del mod">
          <ac:chgData name="" userId="45bcd7becd4ca5ad" providerId="LiveId" clId="{BBF1D2FD-8038-42B4-90F9-6E737D4D02D0}" dt="2023-08-25T06:46:29.640" v="515" actId="478"/>
          <ac:picMkLst>
            <pc:docMk/>
            <pc:sldMk cId="3433507533" sldId="625"/>
            <ac:picMk id="6" creationId="{2B83E204-D04A-46E2-8A9D-735061D8BDCC}"/>
          </ac:picMkLst>
        </pc:picChg>
        <pc:picChg chg="del mod">
          <ac:chgData name="" userId="45bcd7becd4ca5ad" providerId="LiveId" clId="{BBF1D2FD-8038-42B4-90F9-6E737D4D02D0}" dt="2023-08-25T06:46:29.640" v="515" actId="478"/>
          <ac:picMkLst>
            <pc:docMk/>
            <pc:sldMk cId="3433507533" sldId="625"/>
            <ac:picMk id="7" creationId="{095BF775-B441-4554-AB14-6FB8E044D180}"/>
          </ac:picMkLst>
        </pc:picChg>
        <pc:picChg chg="add mod">
          <ac:chgData name="" userId="45bcd7becd4ca5ad" providerId="LiveId" clId="{BBF1D2FD-8038-42B4-90F9-6E737D4D02D0}" dt="2023-08-25T06:46:38.867" v="519" actId="1076"/>
          <ac:picMkLst>
            <pc:docMk/>
            <pc:sldMk cId="3433507533" sldId="625"/>
            <ac:picMk id="68" creationId="{045573F1-3B7E-428C-9996-1A0E9A47F736}"/>
          </ac:picMkLst>
        </pc:picChg>
        <pc:picChg chg="add del mod">
          <ac:chgData name="" userId="45bcd7becd4ca5ad" providerId="LiveId" clId="{BBF1D2FD-8038-42B4-90F9-6E737D4D02D0}" dt="2023-08-25T07:10:27.810" v="663" actId="478"/>
          <ac:picMkLst>
            <pc:docMk/>
            <pc:sldMk cId="3433507533" sldId="625"/>
            <ac:picMk id="69" creationId="{B879CF42-0154-4677-8E4A-CD5C8BC2210D}"/>
          </ac:picMkLst>
        </pc:picChg>
        <pc:cxnChg chg="del mod">
          <ac:chgData name="" userId="45bcd7becd4ca5ad" providerId="LiveId" clId="{BBF1D2FD-8038-42B4-90F9-6E737D4D02D0}" dt="2023-08-25T06:46:29.640" v="515" actId="478"/>
          <ac:cxnSpMkLst>
            <pc:docMk/>
            <pc:sldMk cId="3433507533" sldId="625"/>
            <ac:cxnSpMk id="22" creationId="{70BD714E-BF91-4CDB-AF0C-156EEE06BA0B}"/>
          </ac:cxnSpMkLst>
        </pc:cxnChg>
        <pc:cxnChg chg="del mod">
          <ac:chgData name="" userId="45bcd7becd4ca5ad" providerId="LiveId" clId="{BBF1D2FD-8038-42B4-90F9-6E737D4D02D0}" dt="2023-08-25T06:46:29.640" v="515" actId="478"/>
          <ac:cxnSpMkLst>
            <pc:docMk/>
            <pc:sldMk cId="3433507533" sldId="625"/>
            <ac:cxnSpMk id="23" creationId="{5413AF65-9EBC-4565-9263-5450237394CA}"/>
          </ac:cxnSpMkLst>
        </pc:cxnChg>
        <pc:cxnChg chg="del mod">
          <ac:chgData name="" userId="45bcd7becd4ca5ad" providerId="LiveId" clId="{BBF1D2FD-8038-42B4-90F9-6E737D4D02D0}" dt="2023-08-25T06:46:29.640" v="515" actId="478"/>
          <ac:cxnSpMkLst>
            <pc:docMk/>
            <pc:sldMk cId="3433507533" sldId="625"/>
            <ac:cxnSpMk id="24" creationId="{65E9A1BB-0481-4707-AD75-B1661F5A9010}"/>
          </ac:cxnSpMkLst>
        </pc:cxnChg>
        <pc:cxnChg chg="del mod">
          <ac:chgData name="" userId="45bcd7becd4ca5ad" providerId="LiveId" clId="{BBF1D2FD-8038-42B4-90F9-6E737D4D02D0}" dt="2023-08-25T06:46:29.640" v="515" actId="478"/>
          <ac:cxnSpMkLst>
            <pc:docMk/>
            <pc:sldMk cId="3433507533" sldId="625"/>
            <ac:cxnSpMk id="25" creationId="{54B561C2-215F-4E79-99FA-35018ED03987}"/>
          </ac:cxnSpMkLst>
        </pc:cxnChg>
        <pc:cxnChg chg="del mod">
          <ac:chgData name="" userId="45bcd7becd4ca5ad" providerId="LiveId" clId="{BBF1D2FD-8038-42B4-90F9-6E737D4D02D0}" dt="2023-08-25T06:46:29.640" v="515" actId="478"/>
          <ac:cxnSpMkLst>
            <pc:docMk/>
            <pc:sldMk cId="3433507533" sldId="625"/>
            <ac:cxnSpMk id="26" creationId="{F763A02F-CBF9-48A9-BDBD-2CB554830D59}"/>
          </ac:cxnSpMkLst>
        </pc:cxnChg>
        <pc:cxnChg chg="del mod">
          <ac:chgData name="" userId="45bcd7becd4ca5ad" providerId="LiveId" clId="{BBF1D2FD-8038-42B4-90F9-6E737D4D02D0}" dt="2023-08-25T06:46:29.640" v="515" actId="478"/>
          <ac:cxnSpMkLst>
            <pc:docMk/>
            <pc:sldMk cId="3433507533" sldId="625"/>
            <ac:cxnSpMk id="27" creationId="{69B4A523-3BED-4556-820F-17A5BCA4027F}"/>
          </ac:cxnSpMkLst>
        </pc:cxnChg>
        <pc:cxnChg chg="del mod">
          <ac:chgData name="" userId="45bcd7becd4ca5ad" providerId="LiveId" clId="{BBF1D2FD-8038-42B4-90F9-6E737D4D02D0}" dt="2023-08-25T06:46:29.640" v="515" actId="478"/>
          <ac:cxnSpMkLst>
            <pc:docMk/>
            <pc:sldMk cId="3433507533" sldId="625"/>
            <ac:cxnSpMk id="28" creationId="{B4535EED-8C71-4D63-878F-BCB7EFF594DC}"/>
          </ac:cxnSpMkLst>
        </pc:cxnChg>
        <pc:cxnChg chg="del mod">
          <ac:chgData name="" userId="45bcd7becd4ca5ad" providerId="LiveId" clId="{BBF1D2FD-8038-42B4-90F9-6E737D4D02D0}" dt="2023-08-25T06:46:29.640" v="515" actId="478"/>
          <ac:cxnSpMkLst>
            <pc:docMk/>
            <pc:sldMk cId="3433507533" sldId="625"/>
            <ac:cxnSpMk id="29" creationId="{2BCC1116-6177-4067-9D8F-5876488E0E23}"/>
          </ac:cxnSpMkLst>
        </pc:cxnChg>
        <pc:cxnChg chg="del mod">
          <ac:chgData name="" userId="45bcd7becd4ca5ad" providerId="LiveId" clId="{BBF1D2FD-8038-42B4-90F9-6E737D4D02D0}" dt="2023-08-25T06:46:29.640" v="515" actId="478"/>
          <ac:cxnSpMkLst>
            <pc:docMk/>
            <pc:sldMk cId="3433507533" sldId="625"/>
            <ac:cxnSpMk id="30" creationId="{F1613092-1C2E-476C-A477-BE2FE76D54CE}"/>
          </ac:cxnSpMkLst>
        </pc:cxnChg>
        <pc:cxnChg chg="del mod">
          <ac:chgData name="" userId="45bcd7becd4ca5ad" providerId="LiveId" clId="{BBF1D2FD-8038-42B4-90F9-6E737D4D02D0}" dt="2023-08-25T06:46:29.640" v="515" actId="478"/>
          <ac:cxnSpMkLst>
            <pc:docMk/>
            <pc:sldMk cId="3433507533" sldId="625"/>
            <ac:cxnSpMk id="31" creationId="{4FA3DBE3-164F-473A-BAFB-237CCC146C00}"/>
          </ac:cxnSpMkLst>
        </pc:cxnChg>
        <pc:cxnChg chg="del mod">
          <ac:chgData name="" userId="45bcd7becd4ca5ad" providerId="LiveId" clId="{BBF1D2FD-8038-42B4-90F9-6E737D4D02D0}" dt="2023-08-25T06:46:29.640" v="515" actId="478"/>
          <ac:cxnSpMkLst>
            <pc:docMk/>
            <pc:sldMk cId="3433507533" sldId="625"/>
            <ac:cxnSpMk id="32" creationId="{06D22CA3-15C0-415C-8A87-14CE278F39F9}"/>
          </ac:cxnSpMkLst>
        </pc:cxnChg>
        <pc:cxnChg chg="del mod">
          <ac:chgData name="" userId="45bcd7becd4ca5ad" providerId="LiveId" clId="{BBF1D2FD-8038-42B4-90F9-6E737D4D02D0}" dt="2023-08-25T06:46:29.640" v="515" actId="478"/>
          <ac:cxnSpMkLst>
            <pc:docMk/>
            <pc:sldMk cId="3433507533" sldId="625"/>
            <ac:cxnSpMk id="33" creationId="{6D8AC101-9FE8-4FD1-9EAB-210AB1E0A144}"/>
          </ac:cxnSpMkLst>
        </pc:cxnChg>
        <pc:cxnChg chg="del mod">
          <ac:chgData name="" userId="45bcd7becd4ca5ad" providerId="LiveId" clId="{BBF1D2FD-8038-42B4-90F9-6E737D4D02D0}" dt="2023-08-25T06:46:29.640" v="515" actId="478"/>
          <ac:cxnSpMkLst>
            <pc:docMk/>
            <pc:sldMk cId="3433507533" sldId="625"/>
            <ac:cxnSpMk id="34" creationId="{CCFED779-CE93-4591-BA11-2B0610D12316}"/>
          </ac:cxnSpMkLst>
        </pc:cxnChg>
        <pc:cxnChg chg="del mod">
          <ac:chgData name="" userId="45bcd7becd4ca5ad" providerId="LiveId" clId="{BBF1D2FD-8038-42B4-90F9-6E737D4D02D0}" dt="2023-08-25T06:46:29.640" v="515" actId="478"/>
          <ac:cxnSpMkLst>
            <pc:docMk/>
            <pc:sldMk cId="3433507533" sldId="625"/>
            <ac:cxnSpMk id="35" creationId="{B4FD8A26-173F-4062-8BBE-14AF94C0DAD4}"/>
          </ac:cxnSpMkLst>
        </pc:cxnChg>
        <pc:cxnChg chg="del mod">
          <ac:chgData name="" userId="45bcd7becd4ca5ad" providerId="LiveId" clId="{BBF1D2FD-8038-42B4-90F9-6E737D4D02D0}" dt="2023-08-25T06:46:29.640" v="515" actId="478"/>
          <ac:cxnSpMkLst>
            <pc:docMk/>
            <pc:sldMk cId="3433507533" sldId="625"/>
            <ac:cxnSpMk id="36" creationId="{14105F37-43F4-4BC7-BB94-698C78B29A17}"/>
          </ac:cxnSpMkLst>
        </pc:cxnChg>
        <pc:cxnChg chg="del mod">
          <ac:chgData name="" userId="45bcd7becd4ca5ad" providerId="LiveId" clId="{BBF1D2FD-8038-42B4-90F9-6E737D4D02D0}" dt="2023-08-25T06:46:29.640" v="515" actId="478"/>
          <ac:cxnSpMkLst>
            <pc:docMk/>
            <pc:sldMk cId="3433507533" sldId="625"/>
            <ac:cxnSpMk id="37" creationId="{DEB28457-BA39-4AAC-AA7B-E68BF53D11C5}"/>
          </ac:cxnSpMkLst>
        </pc:cxnChg>
        <pc:cxnChg chg="del mod">
          <ac:chgData name="" userId="45bcd7becd4ca5ad" providerId="LiveId" clId="{BBF1D2FD-8038-42B4-90F9-6E737D4D02D0}" dt="2023-08-25T06:46:29.640" v="515" actId="478"/>
          <ac:cxnSpMkLst>
            <pc:docMk/>
            <pc:sldMk cId="3433507533" sldId="625"/>
            <ac:cxnSpMk id="38" creationId="{86003F26-8202-40D3-940C-811FB8A2CDA1}"/>
          </ac:cxnSpMkLst>
        </pc:cxnChg>
        <pc:cxnChg chg="del mod">
          <ac:chgData name="" userId="45bcd7becd4ca5ad" providerId="LiveId" clId="{BBF1D2FD-8038-42B4-90F9-6E737D4D02D0}" dt="2023-08-25T06:46:29.640" v="515" actId="478"/>
          <ac:cxnSpMkLst>
            <pc:docMk/>
            <pc:sldMk cId="3433507533" sldId="625"/>
            <ac:cxnSpMk id="51" creationId="{AA564DC9-93E7-4726-9F92-2E5AB16C6039}"/>
          </ac:cxnSpMkLst>
        </pc:cxnChg>
        <pc:cxnChg chg="del mod">
          <ac:chgData name="" userId="45bcd7becd4ca5ad" providerId="LiveId" clId="{BBF1D2FD-8038-42B4-90F9-6E737D4D02D0}" dt="2023-08-25T06:46:29.640" v="515" actId="478"/>
          <ac:cxnSpMkLst>
            <pc:docMk/>
            <pc:sldMk cId="3433507533" sldId="625"/>
            <ac:cxnSpMk id="53" creationId="{D7499C8B-B85A-472E-85FF-A4D7FA6ED0FE}"/>
          </ac:cxnSpMkLst>
        </pc:cxnChg>
        <pc:cxnChg chg="del mod">
          <ac:chgData name="" userId="45bcd7becd4ca5ad" providerId="LiveId" clId="{BBF1D2FD-8038-42B4-90F9-6E737D4D02D0}" dt="2023-08-25T06:46:29.640" v="515" actId="478"/>
          <ac:cxnSpMkLst>
            <pc:docMk/>
            <pc:sldMk cId="3433507533" sldId="625"/>
            <ac:cxnSpMk id="54" creationId="{1B8C1138-744F-4CB5-B0C7-BB480B934304}"/>
          </ac:cxnSpMkLst>
        </pc:cxnChg>
        <pc:cxnChg chg="del mod">
          <ac:chgData name="" userId="45bcd7becd4ca5ad" providerId="LiveId" clId="{BBF1D2FD-8038-42B4-90F9-6E737D4D02D0}" dt="2023-08-25T06:46:29.640" v="515" actId="478"/>
          <ac:cxnSpMkLst>
            <pc:docMk/>
            <pc:sldMk cId="3433507533" sldId="625"/>
            <ac:cxnSpMk id="55" creationId="{E1AAE98E-B8F0-444D-A797-3E0056770385}"/>
          </ac:cxnSpMkLst>
        </pc:cxnChg>
        <pc:cxnChg chg="add mod">
          <ac:chgData name="" userId="45bcd7becd4ca5ad" providerId="LiveId" clId="{BBF1D2FD-8038-42B4-90F9-6E737D4D02D0}" dt="2023-08-25T06:46:10.347" v="514" actId="1076"/>
          <ac:cxnSpMkLst>
            <pc:docMk/>
            <pc:sldMk cId="3433507533" sldId="625"/>
            <ac:cxnSpMk id="59" creationId="{20CED365-2488-4440-8DA6-AF66A2774D62}"/>
          </ac:cxnSpMkLst>
        </pc:cxnChg>
        <pc:cxnChg chg="add del">
          <ac:chgData name="" userId="45bcd7becd4ca5ad" providerId="LiveId" clId="{BBF1D2FD-8038-42B4-90F9-6E737D4D02D0}" dt="2023-08-25T06:39:22.448" v="483"/>
          <ac:cxnSpMkLst>
            <pc:docMk/>
            <pc:sldMk cId="3433507533" sldId="625"/>
            <ac:cxnSpMk id="61" creationId="{8EE112A9-938F-43B7-B517-6B150FD4E4BF}"/>
          </ac:cxnSpMkLst>
        </pc:cxnChg>
        <pc:cxnChg chg="add mod">
          <ac:chgData name="" userId="45bcd7becd4ca5ad" providerId="LiveId" clId="{BBF1D2FD-8038-42B4-90F9-6E737D4D02D0}" dt="2023-08-25T06:46:05.684" v="513" actId="1076"/>
          <ac:cxnSpMkLst>
            <pc:docMk/>
            <pc:sldMk cId="3433507533" sldId="625"/>
            <ac:cxnSpMk id="64" creationId="{EC566F8D-060C-48EF-BEFD-FDAD8043191A}"/>
          </ac:cxnSpMkLst>
        </pc:cxnChg>
      </pc:sldChg>
      <pc:sldChg chg="modSp">
        <pc:chgData name="" userId="45bcd7becd4ca5ad" providerId="LiveId" clId="{BBF1D2FD-8038-42B4-90F9-6E737D4D02D0}" dt="2023-08-25T09:04:42.332" v="2248" actId="20577"/>
        <pc:sldMkLst>
          <pc:docMk/>
          <pc:sldMk cId="406355313" sldId="626"/>
        </pc:sldMkLst>
        <pc:spChg chg="mod">
          <ac:chgData name="" userId="45bcd7becd4ca5ad" providerId="LiveId" clId="{BBF1D2FD-8038-42B4-90F9-6E737D4D02D0}" dt="2023-08-25T09:04:42.332" v="2248" actId="20577"/>
          <ac:spMkLst>
            <pc:docMk/>
            <pc:sldMk cId="406355313" sldId="626"/>
            <ac:spMk id="2" creationId="{88D1B1B0-99A6-4F2D-9866-28DE19CBD8BD}"/>
          </ac:spMkLst>
        </pc:spChg>
      </pc:sldChg>
      <pc:sldChg chg="delSp modSp ord modTransition delAnim">
        <pc:chgData name="" userId="45bcd7becd4ca5ad" providerId="LiveId" clId="{BBF1D2FD-8038-42B4-90F9-6E737D4D02D0}" dt="2023-08-29T13:39:05.341" v="5430"/>
        <pc:sldMkLst>
          <pc:docMk/>
          <pc:sldMk cId="3049243683" sldId="627"/>
        </pc:sldMkLst>
        <pc:spChg chg="mod">
          <ac:chgData name="" userId="45bcd7becd4ca5ad" providerId="LiveId" clId="{BBF1D2FD-8038-42B4-90F9-6E737D4D02D0}" dt="2023-08-29T13:38:35.855" v="5426" actId="1076"/>
          <ac:spMkLst>
            <pc:docMk/>
            <pc:sldMk cId="3049243683" sldId="627"/>
            <ac:spMk id="2" creationId="{CF13695B-85DA-48B6-815F-83C6D40F0569}"/>
          </ac:spMkLst>
        </pc:spChg>
        <pc:spChg chg="mod">
          <ac:chgData name="" userId="45bcd7becd4ca5ad" providerId="LiveId" clId="{BBF1D2FD-8038-42B4-90F9-6E737D4D02D0}" dt="2023-08-29T13:38:26.836" v="5423" actId="5793"/>
          <ac:spMkLst>
            <pc:docMk/>
            <pc:sldMk cId="3049243683" sldId="627"/>
            <ac:spMk id="3" creationId="{F41C2D73-DC48-472A-9362-C8F438F52A62}"/>
          </ac:spMkLst>
        </pc:spChg>
        <pc:spChg chg="mod">
          <ac:chgData name="" userId="45bcd7becd4ca5ad" providerId="LiveId" clId="{BBF1D2FD-8038-42B4-90F9-6E737D4D02D0}" dt="2023-08-25T10:32:01.977" v="3162" actId="20577"/>
          <ac:spMkLst>
            <pc:docMk/>
            <pc:sldMk cId="3049243683" sldId="627"/>
            <ac:spMk id="4" creationId="{126ACE5A-2E4A-45E7-9FC6-F09D8EA18951}"/>
          </ac:spMkLst>
        </pc:spChg>
        <pc:spChg chg="del">
          <ac:chgData name="" userId="45bcd7becd4ca5ad" providerId="LiveId" clId="{BBF1D2FD-8038-42B4-90F9-6E737D4D02D0}" dt="2023-08-29T13:38:31.934" v="5424" actId="478"/>
          <ac:spMkLst>
            <pc:docMk/>
            <pc:sldMk cId="3049243683" sldId="627"/>
            <ac:spMk id="7" creationId="{38E3C608-6720-4A61-AD81-5F6FB5DA3332}"/>
          </ac:spMkLst>
        </pc:spChg>
        <pc:spChg chg="del">
          <ac:chgData name="" userId="45bcd7becd4ca5ad" providerId="LiveId" clId="{BBF1D2FD-8038-42B4-90F9-6E737D4D02D0}" dt="2023-08-29T13:38:31.934" v="5424" actId="478"/>
          <ac:spMkLst>
            <pc:docMk/>
            <pc:sldMk cId="3049243683" sldId="627"/>
            <ac:spMk id="8" creationId="{D0F767F3-3F63-402F-934C-4637D0E4A354}"/>
          </ac:spMkLst>
        </pc:spChg>
        <pc:spChg chg="del">
          <ac:chgData name="" userId="45bcd7becd4ca5ad" providerId="LiveId" clId="{BBF1D2FD-8038-42B4-90F9-6E737D4D02D0}" dt="2023-08-29T13:38:31.934" v="5424" actId="478"/>
          <ac:spMkLst>
            <pc:docMk/>
            <pc:sldMk cId="3049243683" sldId="627"/>
            <ac:spMk id="9" creationId="{0C353A29-0227-4C19-9EA5-C48AD36126F9}"/>
          </ac:spMkLst>
        </pc:spChg>
        <pc:spChg chg="del">
          <ac:chgData name="" userId="45bcd7becd4ca5ad" providerId="LiveId" clId="{BBF1D2FD-8038-42B4-90F9-6E737D4D02D0}" dt="2023-08-29T13:38:31.934" v="5424" actId="478"/>
          <ac:spMkLst>
            <pc:docMk/>
            <pc:sldMk cId="3049243683" sldId="627"/>
            <ac:spMk id="12" creationId="{D3E43DD0-AC40-4FB5-A3CB-8F4DF27BBC36}"/>
          </ac:spMkLst>
        </pc:spChg>
        <pc:spChg chg="del mod">
          <ac:chgData name="" userId="45bcd7becd4ca5ad" providerId="LiveId" clId="{BBF1D2FD-8038-42B4-90F9-6E737D4D02D0}" dt="2023-08-29T13:38:59.824" v="5429" actId="478"/>
          <ac:spMkLst>
            <pc:docMk/>
            <pc:sldMk cId="3049243683" sldId="627"/>
            <ac:spMk id="19" creationId="{A6A70EAB-AF58-4B58-874B-C583B743B4BE}"/>
          </ac:spMkLst>
        </pc:spChg>
        <pc:spChg chg="mod">
          <ac:chgData name="" userId="45bcd7becd4ca5ad" providerId="LiveId" clId="{BBF1D2FD-8038-42B4-90F9-6E737D4D02D0}" dt="2023-08-29T13:38:44.634" v="5427" actId="1076"/>
          <ac:spMkLst>
            <pc:docMk/>
            <pc:sldMk cId="3049243683" sldId="627"/>
            <ac:spMk id="20" creationId="{32C94B22-6208-4DD0-A893-8C7319D1E66E}"/>
          </ac:spMkLst>
        </pc:spChg>
        <pc:spChg chg="mod">
          <ac:chgData name="" userId="45bcd7becd4ca5ad" providerId="LiveId" clId="{BBF1D2FD-8038-42B4-90F9-6E737D4D02D0}" dt="2023-08-29T13:38:44.634" v="5427" actId="1076"/>
          <ac:spMkLst>
            <pc:docMk/>
            <pc:sldMk cId="3049243683" sldId="627"/>
            <ac:spMk id="21" creationId="{A779D0FA-7FA3-486E-B7C2-63F53EF46D95}"/>
          </ac:spMkLst>
        </pc:spChg>
        <pc:spChg chg="mod">
          <ac:chgData name="" userId="45bcd7becd4ca5ad" providerId="LiveId" clId="{BBF1D2FD-8038-42B4-90F9-6E737D4D02D0}" dt="2023-08-29T13:38:44.634" v="5427" actId="1076"/>
          <ac:spMkLst>
            <pc:docMk/>
            <pc:sldMk cId="3049243683" sldId="627"/>
            <ac:spMk id="22" creationId="{86F63871-B73E-4023-A288-D10E5C42DDAE}"/>
          </ac:spMkLst>
        </pc:spChg>
        <pc:spChg chg="mod">
          <ac:chgData name="" userId="45bcd7becd4ca5ad" providerId="LiveId" clId="{BBF1D2FD-8038-42B4-90F9-6E737D4D02D0}" dt="2023-08-29T13:38:44.634" v="5427" actId="1076"/>
          <ac:spMkLst>
            <pc:docMk/>
            <pc:sldMk cId="3049243683" sldId="627"/>
            <ac:spMk id="23" creationId="{635FEF1F-6B58-48FE-9D0A-D59FF9C3966D}"/>
          </ac:spMkLst>
        </pc:spChg>
        <pc:spChg chg="mod">
          <ac:chgData name="" userId="45bcd7becd4ca5ad" providerId="LiveId" clId="{BBF1D2FD-8038-42B4-90F9-6E737D4D02D0}" dt="2023-08-29T13:38:44.634" v="5427" actId="1076"/>
          <ac:spMkLst>
            <pc:docMk/>
            <pc:sldMk cId="3049243683" sldId="627"/>
            <ac:spMk id="24" creationId="{1DA6E332-6333-42B1-A61B-17E57203D88C}"/>
          </ac:spMkLst>
        </pc:spChg>
        <pc:spChg chg="del">
          <ac:chgData name="" userId="45bcd7becd4ca5ad" providerId="LiveId" clId="{BBF1D2FD-8038-42B4-90F9-6E737D4D02D0}" dt="2023-08-29T13:38:31.934" v="5424" actId="478"/>
          <ac:spMkLst>
            <pc:docMk/>
            <pc:sldMk cId="3049243683" sldId="627"/>
            <ac:spMk id="25" creationId="{9100981C-C0A6-455B-A101-7CDFC1500530}"/>
          </ac:spMkLst>
        </pc:spChg>
        <pc:picChg chg="del">
          <ac:chgData name="" userId="45bcd7becd4ca5ad" providerId="LiveId" clId="{BBF1D2FD-8038-42B4-90F9-6E737D4D02D0}" dt="2023-08-29T13:38:31.934" v="5424" actId="478"/>
          <ac:picMkLst>
            <pc:docMk/>
            <pc:sldMk cId="3049243683" sldId="627"/>
            <ac:picMk id="5" creationId="{FC5E49E4-D66B-4329-8E60-B548FCF6C02F}"/>
          </ac:picMkLst>
        </pc:picChg>
        <pc:picChg chg="del">
          <ac:chgData name="" userId="45bcd7becd4ca5ad" providerId="LiveId" clId="{BBF1D2FD-8038-42B4-90F9-6E737D4D02D0}" dt="2023-08-29T13:38:31.934" v="5424" actId="478"/>
          <ac:picMkLst>
            <pc:docMk/>
            <pc:sldMk cId="3049243683" sldId="627"/>
            <ac:picMk id="11" creationId="{B3C202D0-4F6C-48DD-B432-98F90B61388C}"/>
          </ac:picMkLst>
        </pc:picChg>
        <pc:picChg chg="mod">
          <ac:chgData name="" userId="45bcd7becd4ca5ad" providerId="LiveId" clId="{BBF1D2FD-8038-42B4-90F9-6E737D4D02D0}" dt="2023-08-29T13:38:44.634" v="5427" actId="1076"/>
          <ac:picMkLst>
            <pc:docMk/>
            <pc:sldMk cId="3049243683" sldId="627"/>
            <ac:picMk id="17" creationId="{71EACC5D-278D-4C6C-8FDE-0AA3BB6D65BE}"/>
          </ac:picMkLst>
        </pc:picChg>
        <pc:picChg chg="del mod">
          <ac:chgData name="" userId="45bcd7becd4ca5ad" providerId="LiveId" clId="{BBF1D2FD-8038-42B4-90F9-6E737D4D02D0}" dt="2023-08-29T13:38:52.334" v="5428" actId="478"/>
          <ac:picMkLst>
            <pc:docMk/>
            <pc:sldMk cId="3049243683" sldId="627"/>
            <ac:picMk id="18" creationId="{A8B64AF1-5B1A-47F5-8F34-5777B6EB6712}"/>
          </ac:picMkLst>
        </pc:picChg>
      </pc:sldChg>
      <pc:sldChg chg="addSp delSp modSp">
        <pc:chgData name="" userId="45bcd7becd4ca5ad" providerId="LiveId" clId="{BBF1D2FD-8038-42B4-90F9-6E737D4D02D0}" dt="2023-08-29T13:03:49.423" v="5130" actId="20577"/>
        <pc:sldMkLst>
          <pc:docMk/>
          <pc:sldMk cId="4239577483" sldId="628"/>
        </pc:sldMkLst>
        <pc:spChg chg="mod">
          <ac:chgData name="" userId="45bcd7becd4ca5ad" providerId="LiveId" clId="{BBF1D2FD-8038-42B4-90F9-6E737D4D02D0}" dt="2023-08-29T13:03:49.423" v="5130" actId="20577"/>
          <ac:spMkLst>
            <pc:docMk/>
            <pc:sldMk cId="4239577483" sldId="628"/>
            <ac:spMk id="3" creationId="{78B4F931-6F18-B009-E4CE-117B78330B97}"/>
          </ac:spMkLst>
        </pc:spChg>
        <pc:spChg chg="add mod">
          <ac:chgData name="" userId="45bcd7becd4ca5ad" providerId="LiveId" clId="{BBF1D2FD-8038-42B4-90F9-6E737D4D02D0}" dt="2023-08-25T06:31:10.500" v="206" actId="1076"/>
          <ac:spMkLst>
            <pc:docMk/>
            <pc:sldMk cId="4239577483" sldId="628"/>
            <ac:spMk id="5" creationId="{1BC2B338-5EAD-455F-9AC9-A0597B2DCE36}"/>
          </ac:spMkLst>
        </pc:spChg>
        <pc:spChg chg="add mod">
          <ac:chgData name="" userId="45bcd7becd4ca5ad" providerId="LiveId" clId="{BBF1D2FD-8038-42B4-90F9-6E737D4D02D0}" dt="2023-08-25T07:47:29.647" v="947" actId="1076"/>
          <ac:spMkLst>
            <pc:docMk/>
            <pc:sldMk cId="4239577483" sldId="628"/>
            <ac:spMk id="6" creationId="{F27E149F-6C00-45C3-B110-8F3E584B042D}"/>
          </ac:spMkLst>
        </pc:spChg>
        <pc:spChg chg="mod">
          <ac:chgData name="" userId="45bcd7becd4ca5ad" providerId="LiveId" clId="{BBF1D2FD-8038-42B4-90F9-6E737D4D02D0}" dt="2023-08-25T08:33:11.445" v="1807" actId="1076"/>
          <ac:spMkLst>
            <pc:docMk/>
            <pc:sldMk cId="4239577483" sldId="628"/>
            <ac:spMk id="20" creationId="{DCC9ED2E-5D27-8403-CB83-DF902453B4C9}"/>
          </ac:spMkLst>
        </pc:spChg>
        <pc:spChg chg="mod">
          <ac:chgData name="" userId="45bcd7becd4ca5ad" providerId="LiveId" clId="{BBF1D2FD-8038-42B4-90F9-6E737D4D02D0}" dt="2023-08-25T14:20:39.233" v="4757" actId="1076"/>
          <ac:spMkLst>
            <pc:docMk/>
            <pc:sldMk cId="4239577483" sldId="628"/>
            <ac:spMk id="31" creationId="{0ACE024D-9798-F0D8-0CC4-430B2AA24419}"/>
          </ac:spMkLst>
        </pc:spChg>
        <pc:spChg chg="mod ord">
          <ac:chgData name="" userId="45bcd7becd4ca5ad" providerId="LiveId" clId="{BBF1D2FD-8038-42B4-90F9-6E737D4D02D0}" dt="2023-08-25T14:16:55.553" v="4706" actId="1076"/>
          <ac:spMkLst>
            <pc:docMk/>
            <pc:sldMk cId="4239577483" sldId="628"/>
            <ac:spMk id="32" creationId="{0083E977-7A88-8AA9-8B2D-8A762AD27144}"/>
          </ac:spMkLst>
        </pc:spChg>
        <pc:spChg chg="del mod">
          <ac:chgData name="" userId="45bcd7becd4ca5ad" providerId="LiveId" clId="{BBF1D2FD-8038-42B4-90F9-6E737D4D02D0}" dt="2023-08-25T08:33:09.029" v="1806" actId="478"/>
          <ac:spMkLst>
            <pc:docMk/>
            <pc:sldMk cId="4239577483" sldId="628"/>
            <ac:spMk id="33" creationId="{3D72D64C-EEA0-16E6-FD1E-2BAB00BC9497}"/>
          </ac:spMkLst>
        </pc:spChg>
        <pc:spChg chg="ord">
          <ac:chgData name="" userId="45bcd7becd4ca5ad" providerId="LiveId" clId="{BBF1D2FD-8038-42B4-90F9-6E737D4D02D0}" dt="2023-08-25T14:20:18.726" v="4754" actId="166"/>
          <ac:spMkLst>
            <pc:docMk/>
            <pc:sldMk cId="4239577483" sldId="628"/>
            <ac:spMk id="47" creationId="{6877C2E5-1E74-F420-6DAE-2DD2E53D6487}"/>
          </ac:spMkLst>
        </pc:spChg>
        <pc:spChg chg="mod">
          <ac:chgData name="" userId="45bcd7becd4ca5ad" providerId="LiveId" clId="{BBF1D2FD-8038-42B4-90F9-6E737D4D02D0}" dt="2023-08-25T14:20:24.389" v="4755" actId="208"/>
          <ac:spMkLst>
            <pc:docMk/>
            <pc:sldMk cId="4239577483" sldId="628"/>
            <ac:spMk id="53" creationId="{8C547E17-2D10-4407-C846-A468BE428919}"/>
          </ac:spMkLst>
        </pc:spChg>
        <pc:spChg chg="mod">
          <ac:chgData name="" userId="45bcd7becd4ca5ad" providerId="LiveId" clId="{BBF1D2FD-8038-42B4-90F9-6E737D4D02D0}" dt="2023-08-25T14:20:28.633" v="4756" actId="208"/>
          <ac:spMkLst>
            <pc:docMk/>
            <pc:sldMk cId="4239577483" sldId="628"/>
            <ac:spMk id="55" creationId="{4E73D3B8-32D1-E067-0661-DEDE72A46D24}"/>
          </ac:spMkLst>
        </pc:spChg>
        <pc:picChg chg="add mod">
          <ac:chgData name="" userId="45bcd7becd4ca5ad" providerId="LiveId" clId="{BBF1D2FD-8038-42B4-90F9-6E737D4D02D0}" dt="2023-08-25T14:16:31.737" v="4701" actId="1076"/>
          <ac:picMkLst>
            <pc:docMk/>
            <pc:sldMk cId="4239577483" sldId="628"/>
            <ac:picMk id="7" creationId="{BD9B682B-663E-4016-8E6D-AC3E0C70DDED}"/>
          </ac:picMkLst>
        </pc:picChg>
        <pc:picChg chg="add mod">
          <ac:chgData name="" userId="45bcd7becd4ca5ad" providerId="LiveId" clId="{BBF1D2FD-8038-42B4-90F9-6E737D4D02D0}" dt="2023-08-25T14:19:08.202" v="4738" actId="14100"/>
          <ac:picMkLst>
            <pc:docMk/>
            <pc:sldMk cId="4239577483" sldId="628"/>
            <ac:picMk id="8" creationId="{60876679-2D83-4FC9-9A41-20F28503F182}"/>
          </ac:picMkLst>
        </pc:picChg>
        <pc:picChg chg="add del">
          <ac:chgData name="" userId="45bcd7becd4ca5ad" providerId="LiveId" clId="{BBF1D2FD-8038-42B4-90F9-6E737D4D02D0}" dt="2023-08-25T14:19:44.310" v="4744"/>
          <ac:picMkLst>
            <pc:docMk/>
            <pc:sldMk cId="4239577483" sldId="628"/>
            <ac:picMk id="9" creationId="{F2A116C9-87A6-4EC8-84A4-47D547CCD6CC}"/>
          </ac:picMkLst>
        </pc:picChg>
        <pc:picChg chg="del">
          <ac:chgData name="" userId="45bcd7becd4ca5ad" providerId="LiveId" clId="{BBF1D2FD-8038-42B4-90F9-6E737D4D02D0}" dt="2023-08-25T14:16:14.709" v="4695" actId="478"/>
          <ac:picMkLst>
            <pc:docMk/>
            <pc:sldMk cId="4239577483" sldId="628"/>
            <ac:picMk id="19" creationId="{29BDE251-D978-F3AA-0228-0E477670BF23}"/>
          </ac:picMkLst>
        </pc:picChg>
        <pc:picChg chg="add mod">
          <ac:chgData name="" userId="45bcd7becd4ca5ad" providerId="LiveId" clId="{BBF1D2FD-8038-42B4-90F9-6E737D4D02D0}" dt="2023-08-25T14:20:12.953" v="4753" actId="1076"/>
          <ac:picMkLst>
            <pc:docMk/>
            <pc:sldMk cId="4239577483" sldId="628"/>
            <ac:picMk id="23" creationId="{B3D8264E-15AF-41DE-8A32-027A2D683F2F}"/>
          </ac:picMkLst>
        </pc:picChg>
        <pc:picChg chg="add del">
          <ac:chgData name="" userId="45bcd7becd4ca5ad" providerId="LiveId" clId="{BBF1D2FD-8038-42B4-90F9-6E737D4D02D0}" dt="2023-08-25T14:20:05.993" v="4752" actId="478"/>
          <ac:picMkLst>
            <pc:docMk/>
            <pc:sldMk cId="4239577483" sldId="628"/>
            <ac:picMk id="28" creationId="{114ACFE2-D6E6-131B-4063-6143CF91E33D}"/>
          </ac:picMkLst>
        </pc:picChg>
        <pc:picChg chg="del">
          <ac:chgData name="" userId="45bcd7becd4ca5ad" providerId="LiveId" clId="{BBF1D2FD-8038-42B4-90F9-6E737D4D02D0}" dt="2023-08-25T14:19:19.362" v="4739" actId="478"/>
          <ac:picMkLst>
            <pc:docMk/>
            <pc:sldMk cId="4239577483" sldId="628"/>
            <ac:picMk id="44" creationId="{96AF7014-44B1-6636-F7BD-550C33FB19BE}"/>
          </ac:picMkLst>
        </pc:picChg>
      </pc:sldChg>
      <pc:sldChg chg="addSp delSp modSp">
        <pc:chgData name="" userId="45bcd7becd4ca5ad" providerId="LiveId" clId="{BBF1D2FD-8038-42B4-90F9-6E737D4D02D0}" dt="2023-08-25T14:21:33.169" v="4767" actId="1076"/>
        <pc:sldMkLst>
          <pc:docMk/>
          <pc:sldMk cId="3596889803" sldId="629"/>
        </pc:sldMkLst>
        <pc:spChg chg="add mod">
          <ac:chgData name="" userId="45bcd7becd4ca5ad" providerId="LiveId" clId="{BBF1D2FD-8038-42B4-90F9-6E737D4D02D0}" dt="2023-08-25T14:15:50.492" v="4691" actId="1076"/>
          <ac:spMkLst>
            <pc:docMk/>
            <pc:sldMk cId="3596889803" sldId="629"/>
            <ac:spMk id="20" creationId="{DA976961-8358-454D-8A67-E4BC99D8A1B2}"/>
          </ac:spMkLst>
        </pc:spChg>
        <pc:spChg chg="add del mod">
          <ac:chgData name="" userId="45bcd7becd4ca5ad" providerId="LiveId" clId="{BBF1D2FD-8038-42B4-90F9-6E737D4D02D0}" dt="2023-08-25T14:15:56.321" v="4692" actId="478"/>
          <ac:spMkLst>
            <pc:docMk/>
            <pc:sldMk cId="3596889803" sldId="629"/>
            <ac:spMk id="21" creationId="{55B9F017-2392-4D96-BF12-C8597082C061}"/>
          </ac:spMkLst>
        </pc:spChg>
        <pc:spChg chg="mod">
          <ac:chgData name="" userId="45bcd7becd4ca5ad" providerId="LiveId" clId="{BBF1D2FD-8038-42B4-90F9-6E737D4D02D0}" dt="2023-08-25T14:11:46.421" v="4650" actId="1076"/>
          <ac:spMkLst>
            <pc:docMk/>
            <pc:sldMk cId="3596889803" sldId="629"/>
            <ac:spMk id="34" creationId="{2E427D05-EE54-B449-2E48-53232FF57EBA}"/>
          </ac:spMkLst>
        </pc:spChg>
        <pc:spChg chg="mod">
          <ac:chgData name="" userId="45bcd7becd4ca5ad" providerId="LiveId" clId="{BBF1D2FD-8038-42B4-90F9-6E737D4D02D0}" dt="2023-08-25T14:15:01.164" v="4685" actId="13244"/>
          <ac:spMkLst>
            <pc:docMk/>
            <pc:sldMk cId="3596889803" sldId="629"/>
            <ac:spMk id="44" creationId="{68AD37D2-1712-4ECE-C3E2-1227B49E8B3E}"/>
          </ac:spMkLst>
        </pc:spChg>
        <pc:spChg chg="mod">
          <ac:chgData name="" userId="45bcd7becd4ca5ad" providerId="LiveId" clId="{BBF1D2FD-8038-42B4-90F9-6E737D4D02D0}" dt="2023-08-25T14:10:13.613" v="4631" actId="207"/>
          <ac:spMkLst>
            <pc:docMk/>
            <pc:sldMk cId="3596889803" sldId="629"/>
            <ac:spMk id="46" creationId="{DAD71D3D-3358-410D-7835-666F9DF78C57}"/>
          </ac:spMkLst>
        </pc:spChg>
        <pc:spChg chg="mod">
          <ac:chgData name="" userId="45bcd7becd4ca5ad" providerId="LiveId" clId="{BBF1D2FD-8038-42B4-90F9-6E737D4D02D0}" dt="2023-08-25T14:10:18.904" v="4632" actId="207"/>
          <ac:spMkLst>
            <pc:docMk/>
            <pc:sldMk cId="3596889803" sldId="629"/>
            <ac:spMk id="47" creationId="{4690885A-A081-C4D6-6FA0-E7F22D2DFE19}"/>
          </ac:spMkLst>
        </pc:spChg>
        <pc:spChg chg="mod">
          <ac:chgData name="" userId="45bcd7becd4ca5ad" providerId="LiveId" clId="{BBF1D2FD-8038-42B4-90F9-6E737D4D02D0}" dt="2023-08-25T14:15:30.731" v="4688" actId="13244"/>
          <ac:spMkLst>
            <pc:docMk/>
            <pc:sldMk cId="3596889803" sldId="629"/>
            <ac:spMk id="51" creationId="{BC0C6935-621D-5380-9A3F-8270F56ADB3C}"/>
          </ac:spMkLst>
        </pc:spChg>
        <pc:spChg chg="add del mod">
          <ac:chgData name="" userId="45bcd7becd4ca5ad" providerId="LiveId" clId="{BBF1D2FD-8038-42B4-90F9-6E737D4D02D0}" dt="2023-08-25T14:15:57.314" v="4693" actId="478"/>
          <ac:spMkLst>
            <pc:docMk/>
            <pc:sldMk cId="3596889803" sldId="629"/>
            <ac:spMk id="52" creationId="{6C4EA0D0-3D5F-4865-890E-3F5A86B5A0F4}"/>
          </ac:spMkLst>
        </pc:spChg>
        <pc:spChg chg="add mod">
          <ac:chgData name="" userId="45bcd7becd4ca5ad" providerId="LiveId" clId="{BBF1D2FD-8038-42B4-90F9-6E737D4D02D0}" dt="2023-08-25T14:21:24.633" v="4765" actId="1076"/>
          <ac:spMkLst>
            <pc:docMk/>
            <pc:sldMk cId="3596889803" sldId="629"/>
            <ac:spMk id="53" creationId="{2201FFEC-27C3-43E7-B839-7D5C9F34BEF9}"/>
          </ac:spMkLst>
        </pc:spChg>
        <pc:spChg chg="add mod">
          <ac:chgData name="" userId="45bcd7becd4ca5ad" providerId="LiveId" clId="{BBF1D2FD-8038-42B4-90F9-6E737D4D02D0}" dt="2023-08-25T14:21:24.633" v="4765" actId="1076"/>
          <ac:spMkLst>
            <pc:docMk/>
            <pc:sldMk cId="3596889803" sldId="629"/>
            <ac:spMk id="54" creationId="{64C5DC7E-FE52-4DC9-B400-25E02F5930DB}"/>
          </ac:spMkLst>
        </pc:spChg>
        <pc:spChg chg="add mod">
          <ac:chgData name="" userId="45bcd7becd4ca5ad" providerId="LiveId" clId="{BBF1D2FD-8038-42B4-90F9-6E737D4D02D0}" dt="2023-08-25T14:21:33.169" v="4767" actId="1076"/>
          <ac:spMkLst>
            <pc:docMk/>
            <pc:sldMk cId="3596889803" sldId="629"/>
            <ac:spMk id="56" creationId="{20BFD7B6-2B40-4519-BAC5-0003D9D465AB}"/>
          </ac:spMkLst>
        </pc:spChg>
        <pc:spChg chg="add mod">
          <ac:chgData name="" userId="45bcd7becd4ca5ad" providerId="LiveId" clId="{BBF1D2FD-8038-42B4-90F9-6E737D4D02D0}" dt="2023-08-25T14:21:33.169" v="4767" actId="1076"/>
          <ac:spMkLst>
            <pc:docMk/>
            <pc:sldMk cId="3596889803" sldId="629"/>
            <ac:spMk id="57" creationId="{0A228762-1EE3-451C-95E4-D44C32784B9B}"/>
          </ac:spMkLst>
        </pc:spChg>
        <pc:spChg chg="add mod">
          <ac:chgData name="" userId="45bcd7becd4ca5ad" providerId="LiveId" clId="{BBF1D2FD-8038-42B4-90F9-6E737D4D02D0}" dt="2023-08-25T14:21:33.169" v="4767" actId="1076"/>
          <ac:spMkLst>
            <pc:docMk/>
            <pc:sldMk cId="3596889803" sldId="629"/>
            <ac:spMk id="59" creationId="{A4483BBD-A683-41CA-8357-56A162B03D52}"/>
          </ac:spMkLst>
        </pc:spChg>
        <pc:spChg chg="add mod">
          <ac:chgData name="" userId="45bcd7becd4ca5ad" providerId="LiveId" clId="{BBF1D2FD-8038-42B4-90F9-6E737D4D02D0}" dt="2023-08-25T14:21:33.169" v="4767" actId="1076"/>
          <ac:spMkLst>
            <pc:docMk/>
            <pc:sldMk cId="3596889803" sldId="629"/>
            <ac:spMk id="60" creationId="{5BD588F8-3EA5-4AAA-9ABD-8F73E88E7B2E}"/>
          </ac:spMkLst>
        </pc:spChg>
        <pc:spChg chg="add mod">
          <ac:chgData name="" userId="45bcd7becd4ca5ad" providerId="LiveId" clId="{BBF1D2FD-8038-42B4-90F9-6E737D4D02D0}" dt="2023-08-25T14:21:33.169" v="4767" actId="1076"/>
          <ac:spMkLst>
            <pc:docMk/>
            <pc:sldMk cId="3596889803" sldId="629"/>
            <ac:spMk id="62" creationId="{819A0827-DB17-42FB-B6DB-DB93C8D79DDF}"/>
          </ac:spMkLst>
        </pc:spChg>
        <pc:spChg chg="add mod">
          <ac:chgData name="" userId="45bcd7becd4ca5ad" providerId="LiveId" clId="{BBF1D2FD-8038-42B4-90F9-6E737D4D02D0}" dt="2023-08-25T14:21:33.169" v="4767" actId="1076"/>
          <ac:spMkLst>
            <pc:docMk/>
            <pc:sldMk cId="3596889803" sldId="629"/>
            <ac:spMk id="63" creationId="{5B590B2B-A4A2-4E23-A288-D253F8E232C0}"/>
          </ac:spMkLst>
        </pc:spChg>
        <pc:picChg chg="add mod ord">
          <ac:chgData name="" userId="45bcd7becd4ca5ad" providerId="LiveId" clId="{BBF1D2FD-8038-42B4-90F9-6E737D4D02D0}" dt="2023-08-25T14:16:06.119" v="4694" actId="166"/>
          <ac:picMkLst>
            <pc:docMk/>
            <pc:sldMk cId="3596889803" sldId="629"/>
            <ac:picMk id="5" creationId="{B53D5DEE-7803-4B9E-9E9A-251561EAE47D}"/>
          </ac:picMkLst>
        </pc:picChg>
        <pc:picChg chg="mod">
          <ac:chgData name="" userId="45bcd7becd4ca5ad" providerId="LiveId" clId="{BBF1D2FD-8038-42B4-90F9-6E737D4D02D0}" dt="2023-08-25T14:09:53.698" v="4627" actId="1076"/>
          <ac:picMkLst>
            <pc:docMk/>
            <pc:sldMk cId="3596889803" sldId="629"/>
            <ac:picMk id="6" creationId="{B63820EA-E675-0436-B64D-1747368A4A0C}"/>
          </ac:picMkLst>
        </pc:picChg>
        <pc:picChg chg="add del mod">
          <ac:chgData name="" userId="45bcd7becd4ca5ad" providerId="LiveId" clId="{BBF1D2FD-8038-42B4-90F9-6E737D4D02D0}" dt="2023-08-25T14:12:21.333" v="4662" actId="478"/>
          <ac:picMkLst>
            <pc:docMk/>
            <pc:sldMk cId="3596889803" sldId="629"/>
            <ac:picMk id="7" creationId="{BA04CFB7-91C7-4D3D-905D-F23E698C5344}"/>
          </ac:picMkLst>
        </pc:picChg>
        <pc:picChg chg="del">
          <ac:chgData name="" userId="45bcd7becd4ca5ad" providerId="LiveId" clId="{BBF1D2FD-8038-42B4-90F9-6E737D4D02D0}" dt="2023-08-25T14:11:44.064" v="4648" actId="478"/>
          <ac:picMkLst>
            <pc:docMk/>
            <pc:sldMk cId="3596889803" sldId="629"/>
            <ac:picMk id="8" creationId="{CC79973F-4FD0-170B-1352-331ADA510BBD}"/>
          </ac:picMkLst>
        </pc:picChg>
        <pc:picChg chg="mod">
          <ac:chgData name="" userId="45bcd7becd4ca5ad" providerId="LiveId" clId="{BBF1D2FD-8038-42B4-90F9-6E737D4D02D0}" dt="2023-08-25T14:11:50.625" v="4651" actId="1076"/>
          <ac:picMkLst>
            <pc:docMk/>
            <pc:sldMk cId="3596889803" sldId="629"/>
            <ac:picMk id="19" creationId="{7614B5BB-5B23-820D-6F6E-7068FB52F3C3}"/>
          </ac:picMkLst>
        </pc:picChg>
        <pc:picChg chg="del">
          <ac:chgData name="" userId="45bcd7becd4ca5ad" providerId="LiveId" clId="{BBF1D2FD-8038-42B4-90F9-6E737D4D02D0}" dt="2023-08-25T14:09:55.349" v="4628" actId="478"/>
          <ac:picMkLst>
            <pc:docMk/>
            <pc:sldMk cId="3596889803" sldId="629"/>
            <ac:picMk id="22" creationId="{AB03DAC3-6170-86DA-9A70-5B1E13A60965}"/>
          </ac:picMkLst>
        </pc:picChg>
        <pc:picChg chg="add mod">
          <ac:chgData name="" userId="45bcd7becd4ca5ad" providerId="LiveId" clId="{BBF1D2FD-8038-42B4-90F9-6E737D4D02D0}" dt="2023-08-25T14:14:44.017" v="4684" actId="1076"/>
          <ac:picMkLst>
            <pc:docMk/>
            <pc:sldMk cId="3596889803" sldId="629"/>
            <ac:picMk id="23" creationId="{0F6F0FFF-40CA-42B1-9ADF-9A7E6213155D}"/>
          </ac:picMkLst>
        </pc:picChg>
        <pc:picChg chg="add del mod">
          <ac:chgData name="" userId="45bcd7becd4ca5ad" providerId="LiveId" clId="{BBF1D2FD-8038-42B4-90F9-6E737D4D02D0}" dt="2023-08-25T14:12:21.854" v="4663" actId="478"/>
          <ac:picMkLst>
            <pc:docMk/>
            <pc:sldMk cId="3596889803" sldId="629"/>
            <ac:picMk id="36" creationId="{7E83F612-47C1-AA45-D4B1-D565FAE785DA}"/>
          </ac:picMkLst>
        </pc:picChg>
        <pc:picChg chg="add mod ord modCrop">
          <ac:chgData name="" userId="45bcd7becd4ca5ad" providerId="LiveId" clId="{BBF1D2FD-8038-42B4-90F9-6E737D4D02D0}" dt="2023-08-25T14:12:03.751" v="4656" actId="167"/>
          <ac:picMkLst>
            <pc:docMk/>
            <pc:sldMk cId="3596889803" sldId="629"/>
            <ac:picMk id="41" creationId="{534D4687-1D40-4B99-A784-885716401402}"/>
          </ac:picMkLst>
        </pc:picChg>
        <pc:picChg chg="add">
          <ac:chgData name="" userId="45bcd7becd4ca5ad" providerId="LiveId" clId="{BBF1D2FD-8038-42B4-90F9-6E737D4D02D0}" dt="2023-08-25T14:12:22.786" v="4664"/>
          <ac:picMkLst>
            <pc:docMk/>
            <pc:sldMk cId="3596889803" sldId="629"/>
            <ac:picMk id="48" creationId="{7EDE6BCA-13D3-4BAA-9186-FAE51A5D077D}"/>
          </ac:picMkLst>
        </pc:picChg>
        <pc:picChg chg="add mod">
          <ac:chgData name="" userId="45bcd7becd4ca5ad" providerId="LiveId" clId="{BBF1D2FD-8038-42B4-90F9-6E737D4D02D0}" dt="2023-08-25T14:21:33.169" v="4767" actId="1076"/>
          <ac:picMkLst>
            <pc:docMk/>
            <pc:sldMk cId="3596889803" sldId="629"/>
            <ac:picMk id="55" creationId="{DA0A75CF-3117-4566-B216-65744D3C8A9C}"/>
          </ac:picMkLst>
        </pc:picChg>
        <pc:picChg chg="add del mod">
          <ac:chgData name="" userId="45bcd7becd4ca5ad" providerId="LiveId" clId="{BBF1D2FD-8038-42B4-90F9-6E737D4D02D0}" dt="2023-08-25T14:21:11.457" v="4762" actId="478"/>
          <ac:picMkLst>
            <pc:docMk/>
            <pc:sldMk cId="3596889803" sldId="629"/>
            <ac:picMk id="58" creationId="{13D1563B-A0D4-C282-4E56-DBA400A0AC36}"/>
          </ac:picMkLst>
        </pc:picChg>
        <pc:picChg chg="add mod">
          <ac:chgData name="" userId="45bcd7becd4ca5ad" providerId="LiveId" clId="{BBF1D2FD-8038-42B4-90F9-6E737D4D02D0}" dt="2023-08-25T14:21:33.169" v="4767" actId="1076"/>
          <ac:picMkLst>
            <pc:docMk/>
            <pc:sldMk cId="3596889803" sldId="629"/>
            <ac:picMk id="61" creationId="{11B0113B-C08F-4CAE-A8FC-B29F40E3F9DC}"/>
          </ac:picMkLst>
        </pc:picChg>
        <pc:cxnChg chg="mod">
          <ac:chgData name="" userId="45bcd7becd4ca5ad" providerId="LiveId" clId="{BBF1D2FD-8038-42B4-90F9-6E737D4D02D0}" dt="2023-08-25T14:10:24.304" v="4633" actId="208"/>
          <ac:cxnSpMkLst>
            <pc:docMk/>
            <pc:sldMk cId="3596889803" sldId="629"/>
            <ac:cxnSpMk id="38" creationId="{DF8047A3-41E3-9A78-F84B-7D021B785C01}"/>
          </ac:cxnSpMkLst>
        </pc:cxnChg>
        <pc:cxnChg chg="mod">
          <ac:chgData name="" userId="45bcd7becd4ca5ad" providerId="LiveId" clId="{BBF1D2FD-8038-42B4-90F9-6E737D4D02D0}" dt="2023-08-25T14:10:28.165" v="4634" actId="208"/>
          <ac:cxnSpMkLst>
            <pc:docMk/>
            <pc:sldMk cId="3596889803" sldId="629"/>
            <ac:cxnSpMk id="39" creationId="{12F85497-AC3E-B11E-7BC4-768C809908EA}"/>
          </ac:cxnSpMkLst>
        </pc:cxnChg>
      </pc:sldChg>
      <pc:sldChg chg="addSp delSp modSp add modAnim">
        <pc:chgData name="" userId="45bcd7becd4ca5ad" providerId="LiveId" clId="{BBF1D2FD-8038-42B4-90F9-6E737D4D02D0}" dt="2023-08-25T10:31:25.903" v="3152" actId="20577"/>
        <pc:sldMkLst>
          <pc:docMk/>
          <pc:sldMk cId="1177299709" sldId="632"/>
        </pc:sldMkLst>
        <pc:spChg chg="mod">
          <ac:chgData name="" userId="45bcd7becd4ca5ad" providerId="LiveId" clId="{BBF1D2FD-8038-42B4-90F9-6E737D4D02D0}" dt="2023-08-25T08:28:47.546" v="1675"/>
          <ac:spMkLst>
            <pc:docMk/>
            <pc:sldMk cId="1177299709" sldId="632"/>
            <ac:spMk id="3" creationId="{A6CC7D43-935E-4671-9545-953AE42FCA39}"/>
          </ac:spMkLst>
        </pc:spChg>
        <pc:spChg chg="mod">
          <ac:chgData name="" userId="45bcd7becd4ca5ad" providerId="LiveId" clId="{BBF1D2FD-8038-42B4-90F9-6E737D4D02D0}" dt="2023-08-25T10:31:25.903" v="3152" actId="20577"/>
          <ac:spMkLst>
            <pc:docMk/>
            <pc:sldMk cId="1177299709" sldId="632"/>
            <ac:spMk id="4" creationId="{3963D3EB-306F-4CB0-861C-E2530688EEB8}"/>
          </ac:spMkLst>
        </pc:spChg>
        <pc:spChg chg="mod">
          <ac:chgData name="" userId="45bcd7becd4ca5ad" providerId="LiveId" clId="{BBF1D2FD-8038-42B4-90F9-6E737D4D02D0}" dt="2023-08-25T08:29:03.214" v="1677"/>
          <ac:spMkLst>
            <pc:docMk/>
            <pc:sldMk cId="1177299709" sldId="632"/>
            <ac:spMk id="8" creationId="{173A2127-9485-4B1A-A4ED-DB32818ABAE3}"/>
          </ac:spMkLst>
        </pc:spChg>
        <pc:spChg chg="add mod">
          <ac:chgData name="" userId="45bcd7becd4ca5ad" providerId="LiveId" clId="{BBF1D2FD-8038-42B4-90F9-6E737D4D02D0}" dt="2023-08-25T10:13:04.824" v="2905" actId="1076"/>
          <ac:spMkLst>
            <pc:docMk/>
            <pc:sldMk cId="1177299709" sldId="632"/>
            <ac:spMk id="11" creationId="{B00E39AC-0F76-481E-AA4D-E19D2A4B0799}"/>
          </ac:spMkLst>
        </pc:spChg>
        <pc:spChg chg="add">
          <ac:chgData name="" userId="45bcd7becd4ca5ad" providerId="LiveId" clId="{BBF1D2FD-8038-42B4-90F9-6E737D4D02D0}" dt="2023-08-25T07:42:56.788" v="914"/>
          <ac:spMkLst>
            <pc:docMk/>
            <pc:sldMk cId="1177299709" sldId="632"/>
            <ac:spMk id="15" creationId="{73DC847C-0FD4-4C51-92F6-1ABC12523A79}"/>
          </ac:spMkLst>
        </pc:spChg>
        <pc:spChg chg="del">
          <ac:chgData name="" userId="45bcd7becd4ca5ad" providerId="LiveId" clId="{BBF1D2FD-8038-42B4-90F9-6E737D4D02D0}" dt="2023-08-25T07:42:48.452" v="912" actId="478"/>
          <ac:spMkLst>
            <pc:docMk/>
            <pc:sldMk cId="1177299709" sldId="632"/>
            <ac:spMk id="58" creationId="{7CD3893B-22BB-4C41-A88C-6F8AD2064407}"/>
          </ac:spMkLst>
        </pc:spChg>
        <pc:picChg chg="add del mod">
          <ac:chgData name="" userId="45bcd7becd4ca5ad" providerId="LiveId" clId="{BBF1D2FD-8038-42B4-90F9-6E737D4D02D0}" dt="2023-08-25T07:10:19.987" v="659" actId="478"/>
          <ac:picMkLst>
            <pc:docMk/>
            <pc:sldMk cId="1177299709" sldId="632"/>
            <ac:picMk id="11" creationId="{689D7F9E-2977-448E-B5CB-AB64E61A3399}"/>
          </ac:picMkLst>
        </pc:picChg>
        <pc:picChg chg="add del mod">
          <ac:chgData name="" userId="45bcd7becd4ca5ad" providerId="LiveId" clId="{BBF1D2FD-8038-42B4-90F9-6E737D4D02D0}" dt="2023-08-25T07:10:21.580" v="660" actId="478"/>
          <ac:picMkLst>
            <pc:docMk/>
            <pc:sldMk cId="1177299709" sldId="632"/>
            <ac:picMk id="12" creationId="{BDFEABE3-CB05-4144-8EF1-F544B55435C5}"/>
          </ac:picMkLst>
        </pc:picChg>
        <pc:picChg chg="add">
          <ac:chgData name="" userId="45bcd7becd4ca5ad" providerId="LiveId" clId="{BBF1D2FD-8038-42B4-90F9-6E737D4D02D0}" dt="2023-08-25T07:10:29.350" v="664"/>
          <ac:picMkLst>
            <pc:docMk/>
            <pc:sldMk cId="1177299709" sldId="632"/>
            <ac:picMk id="13" creationId="{413D3D31-D1AB-4935-9D54-0CEE275C0B30}"/>
          </ac:picMkLst>
        </pc:picChg>
        <pc:picChg chg="add del mod">
          <ac:chgData name="" userId="45bcd7becd4ca5ad" providerId="LiveId" clId="{BBF1D2FD-8038-42B4-90F9-6E737D4D02D0}" dt="2023-08-25T07:11:02.223" v="672" actId="478"/>
          <ac:picMkLst>
            <pc:docMk/>
            <pc:sldMk cId="1177299709" sldId="632"/>
            <ac:picMk id="14" creationId="{04E79442-6423-47C8-A075-3F5E8D4CB56E}"/>
          </ac:picMkLst>
        </pc:picChg>
        <pc:picChg chg="del">
          <ac:chgData name="" userId="45bcd7becd4ca5ad" providerId="LiveId" clId="{BBF1D2FD-8038-42B4-90F9-6E737D4D02D0}" dt="2023-08-25T07:09:32.339" v="648" actId="478"/>
          <ac:picMkLst>
            <pc:docMk/>
            <pc:sldMk cId="1177299709" sldId="632"/>
            <ac:picMk id="68" creationId="{045573F1-3B7E-428C-9996-1A0E9A47F736}"/>
          </ac:picMkLst>
        </pc:picChg>
      </pc:sldChg>
      <pc:sldChg chg="addSp delSp modSp add modAnim">
        <pc:chgData name="" userId="45bcd7becd4ca5ad" providerId="LiveId" clId="{BBF1D2FD-8038-42B4-90F9-6E737D4D02D0}" dt="2023-08-25T10:31:29.630" v="3153" actId="20577"/>
        <pc:sldMkLst>
          <pc:docMk/>
          <pc:sldMk cId="553067932" sldId="633"/>
        </pc:sldMkLst>
        <pc:spChg chg="mod">
          <ac:chgData name="" userId="45bcd7becd4ca5ad" providerId="LiveId" clId="{BBF1D2FD-8038-42B4-90F9-6E737D4D02D0}" dt="2023-08-25T08:28:52.460" v="1676"/>
          <ac:spMkLst>
            <pc:docMk/>
            <pc:sldMk cId="553067932" sldId="633"/>
            <ac:spMk id="3" creationId="{A6CC7D43-935E-4671-9545-953AE42FCA39}"/>
          </ac:spMkLst>
        </pc:spChg>
        <pc:spChg chg="mod">
          <ac:chgData name="" userId="45bcd7becd4ca5ad" providerId="LiveId" clId="{BBF1D2FD-8038-42B4-90F9-6E737D4D02D0}" dt="2023-08-25T10:31:29.630" v="3153" actId="20577"/>
          <ac:spMkLst>
            <pc:docMk/>
            <pc:sldMk cId="553067932" sldId="633"/>
            <ac:spMk id="4" creationId="{3963D3EB-306F-4CB0-861C-E2530688EEB8}"/>
          </ac:spMkLst>
        </pc:spChg>
        <pc:spChg chg="mod">
          <ac:chgData name="" userId="45bcd7becd4ca5ad" providerId="LiveId" clId="{BBF1D2FD-8038-42B4-90F9-6E737D4D02D0}" dt="2023-08-25T08:29:06.735" v="1678"/>
          <ac:spMkLst>
            <pc:docMk/>
            <pc:sldMk cId="553067932" sldId="633"/>
            <ac:spMk id="8" creationId="{173A2127-9485-4B1A-A4ED-DB32818ABAE3}"/>
          </ac:spMkLst>
        </pc:spChg>
        <pc:spChg chg="add">
          <ac:chgData name="" userId="45bcd7becd4ca5ad" providerId="LiveId" clId="{BBF1D2FD-8038-42B4-90F9-6E737D4D02D0}" dt="2023-08-25T07:42:58.042" v="915"/>
          <ac:spMkLst>
            <pc:docMk/>
            <pc:sldMk cId="553067932" sldId="633"/>
            <ac:spMk id="12" creationId="{560331A5-A92C-4E67-9448-98C29D4E8954}"/>
          </ac:spMkLst>
        </pc:spChg>
        <pc:spChg chg="add mod">
          <ac:chgData name="" userId="45bcd7becd4ca5ad" providerId="LiveId" clId="{BBF1D2FD-8038-42B4-90F9-6E737D4D02D0}" dt="2023-08-25T10:13:10.792" v="2907" actId="1076"/>
          <ac:spMkLst>
            <pc:docMk/>
            <pc:sldMk cId="553067932" sldId="633"/>
            <ac:spMk id="13" creationId="{42119879-864F-4ECE-A715-6B32B7095240}"/>
          </ac:spMkLst>
        </pc:spChg>
        <pc:spChg chg="del">
          <ac:chgData name="" userId="45bcd7becd4ca5ad" providerId="LiveId" clId="{BBF1D2FD-8038-42B4-90F9-6E737D4D02D0}" dt="2023-08-25T07:42:51.364" v="913" actId="478"/>
          <ac:spMkLst>
            <pc:docMk/>
            <pc:sldMk cId="553067932" sldId="633"/>
            <ac:spMk id="58" creationId="{7CD3893B-22BB-4C41-A88C-6F8AD2064407}"/>
          </ac:spMkLst>
        </pc:spChg>
        <pc:picChg chg="add">
          <ac:chgData name="" userId="45bcd7becd4ca5ad" providerId="LiveId" clId="{BBF1D2FD-8038-42B4-90F9-6E737D4D02D0}" dt="2023-08-25T07:11:04.064" v="673"/>
          <ac:picMkLst>
            <pc:docMk/>
            <pc:sldMk cId="553067932" sldId="633"/>
            <ac:picMk id="11" creationId="{7F7E3D29-CDBA-4467-A666-45742DC5B006}"/>
          </ac:picMkLst>
        </pc:picChg>
        <pc:picChg chg="del">
          <ac:chgData name="" userId="45bcd7becd4ca5ad" providerId="LiveId" clId="{BBF1D2FD-8038-42B4-90F9-6E737D4D02D0}" dt="2023-08-25T07:09:30.889" v="647" actId="478"/>
          <ac:picMkLst>
            <pc:docMk/>
            <pc:sldMk cId="553067932" sldId="633"/>
            <ac:picMk id="68" creationId="{045573F1-3B7E-428C-9996-1A0E9A47F736}"/>
          </ac:picMkLst>
        </pc:picChg>
      </pc:sldChg>
      <pc:sldChg chg="addSp delSp modSp add modAnim">
        <pc:chgData name="" userId="45bcd7becd4ca5ad" providerId="LiveId" clId="{BBF1D2FD-8038-42B4-90F9-6E737D4D02D0}" dt="2023-08-29T13:22:06.587" v="5409" actId="20577"/>
        <pc:sldMkLst>
          <pc:docMk/>
          <pc:sldMk cId="1784838014" sldId="634"/>
        </pc:sldMkLst>
        <pc:spChg chg="mod">
          <ac:chgData name="" userId="45bcd7becd4ca5ad" providerId="LiveId" clId="{BBF1D2FD-8038-42B4-90F9-6E737D4D02D0}" dt="2023-08-29T13:22:06.587" v="5409" actId="20577"/>
          <ac:spMkLst>
            <pc:docMk/>
            <pc:sldMk cId="1784838014" sldId="634"/>
            <ac:spMk id="3" creationId="{3DCEE4C4-3DFB-43DB-A525-3E32E4ECB4DA}"/>
          </ac:spMkLst>
        </pc:spChg>
        <pc:spChg chg="del">
          <ac:chgData name="" userId="45bcd7becd4ca5ad" providerId="LiveId" clId="{BBF1D2FD-8038-42B4-90F9-6E737D4D02D0}" dt="2023-08-25T07:51:28.797" v="998" actId="478"/>
          <ac:spMkLst>
            <pc:docMk/>
            <pc:sldMk cId="1784838014" sldId="634"/>
            <ac:spMk id="7" creationId="{99E93DA8-F9C3-49C4-BCC7-2C07F910D952}"/>
          </ac:spMkLst>
        </pc:spChg>
        <pc:spChg chg="del">
          <ac:chgData name="" userId="45bcd7becd4ca5ad" providerId="LiveId" clId="{BBF1D2FD-8038-42B4-90F9-6E737D4D02D0}" dt="2023-08-25T07:51:28.797" v="998" actId="478"/>
          <ac:spMkLst>
            <pc:docMk/>
            <pc:sldMk cId="1784838014" sldId="634"/>
            <ac:spMk id="8" creationId="{7BC6BE4F-9C1E-4E01-A56B-88BBE0EACD8D}"/>
          </ac:spMkLst>
        </pc:spChg>
        <pc:spChg chg="del">
          <ac:chgData name="" userId="45bcd7becd4ca5ad" providerId="LiveId" clId="{BBF1D2FD-8038-42B4-90F9-6E737D4D02D0}" dt="2023-08-25T07:51:28.797" v="998" actId="478"/>
          <ac:spMkLst>
            <pc:docMk/>
            <pc:sldMk cId="1784838014" sldId="634"/>
            <ac:spMk id="9" creationId="{6393DB24-E03F-4A7C-A3C8-E09F5DC154A1}"/>
          </ac:spMkLst>
        </pc:spChg>
        <pc:spChg chg="del">
          <ac:chgData name="" userId="45bcd7becd4ca5ad" providerId="LiveId" clId="{BBF1D2FD-8038-42B4-90F9-6E737D4D02D0}" dt="2023-08-25T07:51:28.797" v="998" actId="478"/>
          <ac:spMkLst>
            <pc:docMk/>
            <pc:sldMk cId="1784838014" sldId="634"/>
            <ac:spMk id="11" creationId="{92372568-CBBB-473B-B8D1-8CA1A4964A91}"/>
          </ac:spMkLst>
        </pc:spChg>
        <pc:spChg chg="del">
          <ac:chgData name="" userId="45bcd7becd4ca5ad" providerId="LiveId" clId="{BBF1D2FD-8038-42B4-90F9-6E737D4D02D0}" dt="2023-08-25T07:51:28.797" v="998" actId="478"/>
          <ac:spMkLst>
            <pc:docMk/>
            <pc:sldMk cId="1784838014" sldId="634"/>
            <ac:spMk id="13" creationId="{3A9F33D2-9876-41D3-BADF-518C579A9360}"/>
          </ac:spMkLst>
        </pc:spChg>
        <pc:spChg chg="del">
          <ac:chgData name="" userId="45bcd7becd4ca5ad" providerId="LiveId" clId="{BBF1D2FD-8038-42B4-90F9-6E737D4D02D0}" dt="2023-08-25T07:51:28.797" v="998" actId="478"/>
          <ac:spMkLst>
            <pc:docMk/>
            <pc:sldMk cId="1784838014" sldId="634"/>
            <ac:spMk id="14" creationId="{BD8EE562-32A9-455F-81BE-123DD95DD1F0}"/>
          </ac:spMkLst>
        </pc:spChg>
        <pc:spChg chg="del">
          <ac:chgData name="" userId="45bcd7becd4ca5ad" providerId="LiveId" clId="{BBF1D2FD-8038-42B4-90F9-6E737D4D02D0}" dt="2023-08-25T07:51:28.797" v="998" actId="478"/>
          <ac:spMkLst>
            <pc:docMk/>
            <pc:sldMk cId="1784838014" sldId="634"/>
            <ac:spMk id="15" creationId="{A5859DB8-D844-4413-AA03-E13520A88318}"/>
          </ac:spMkLst>
        </pc:spChg>
        <pc:spChg chg="del">
          <ac:chgData name="" userId="45bcd7becd4ca5ad" providerId="LiveId" clId="{BBF1D2FD-8038-42B4-90F9-6E737D4D02D0}" dt="2023-08-25T07:51:28.797" v="998" actId="478"/>
          <ac:spMkLst>
            <pc:docMk/>
            <pc:sldMk cId="1784838014" sldId="634"/>
            <ac:spMk id="16" creationId="{D4757EF4-A9B1-40C4-ABE2-4A8793F706F9}"/>
          </ac:spMkLst>
        </pc:spChg>
        <pc:spChg chg="add del">
          <ac:chgData name="" userId="45bcd7becd4ca5ad" providerId="LiveId" clId="{BBF1D2FD-8038-42B4-90F9-6E737D4D02D0}" dt="2023-08-25T07:55:18.425" v="1210"/>
          <ac:spMkLst>
            <pc:docMk/>
            <pc:sldMk cId="1784838014" sldId="634"/>
            <ac:spMk id="17" creationId="{8EFC7936-25AC-438A-A615-A5BD55FABCED}"/>
          </ac:spMkLst>
        </pc:spChg>
        <pc:spChg chg="add mod">
          <ac:chgData name="" userId="45bcd7becd4ca5ad" providerId="LiveId" clId="{BBF1D2FD-8038-42B4-90F9-6E737D4D02D0}" dt="2023-08-29T12:38:13.743" v="5010" actId="1076"/>
          <ac:spMkLst>
            <pc:docMk/>
            <pc:sldMk cId="1784838014" sldId="634"/>
            <ac:spMk id="18" creationId="{B82BB0E9-2A67-4AB2-99FA-B02F517867EB}"/>
          </ac:spMkLst>
        </pc:spChg>
        <pc:spChg chg="add mod">
          <ac:chgData name="" userId="45bcd7becd4ca5ad" providerId="LiveId" clId="{BBF1D2FD-8038-42B4-90F9-6E737D4D02D0}" dt="2023-08-25T08:01:52.543" v="1375" actId="1076"/>
          <ac:spMkLst>
            <pc:docMk/>
            <pc:sldMk cId="1784838014" sldId="634"/>
            <ac:spMk id="21" creationId="{0D73271E-1686-40A4-8896-19DD0634E7B1}"/>
          </ac:spMkLst>
        </pc:spChg>
        <pc:spChg chg="add mod">
          <ac:chgData name="" userId="45bcd7becd4ca5ad" providerId="LiveId" clId="{BBF1D2FD-8038-42B4-90F9-6E737D4D02D0}" dt="2023-08-25T08:31:07.493" v="1735" actId="14100"/>
          <ac:spMkLst>
            <pc:docMk/>
            <pc:sldMk cId="1784838014" sldId="634"/>
            <ac:spMk id="22" creationId="{CF9857F7-4AA3-43B0-85CE-E7294C1E1AEC}"/>
          </ac:spMkLst>
        </pc:spChg>
        <pc:picChg chg="del">
          <ac:chgData name="" userId="45bcd7becd4ca5ad" providerId="LiveId" clId="{BBF1D2FD-8038-42B4-90F9-6E737D4D02D0}" dt="2023-08-25T07:51:28.797" v="998" actId="478"/>
          <ac:picMkLst>
            <pc:docMk/>
            <pc:sldMk cId="1784838014" sldId="634"/>
            <ac:picMk id="5" creationId="{ACF2D1B1-C2A4-4CB9-972B-37A5E37DB610}"/>
          </ac:picMkLst>
        </pc:picChg>
        <pc:picChg chg="del">
          <ac:chgData name="" userId="45bcd7becd4ca5ad" providerId="LiveId" clId="{BBF1D2FD-8038-42B4-90F9-6E737D4D02D0}" dt="2023-08-25T07:51:28.797" v="998" actId="478"/>
          <ac:picMkLst>
            <pc:docMk/>
            <pc:sldMk cId="1784838014" sldId="634"/>
            <ac:picMk id="6" creationId="{393A8E51-4BEE-4D23-9F98-FACC41CE1FFC}"/>
          </ac:picMkLst>
        </pc:picChg>
        <pc:picChg chg="del">
          <ac:chgData name="" userId="45bcd7becd4ca5ad" providerId="LiveId" clId="{BBF1D2FD-8038-42B4-90F9-6E737D4D02D0}" dt="2023-08-25T07:51:28.797" v="998" actId="478"/>
          <ac:picMkLst>
            <pc:docMk/>
            <pc:sldMk cId="1784838014" sldId="634"/>
            <ac:picMk id="10" creationId="{2CC56A14-EB3F-412C-AE91-1E8542A5C714}"/>
          </ac:picMkLst>
        </pc:picChg>
        <pc:picChg chg="del">
          <ac:chgData name="" userId="45bcd7becd4ca5ad" providerId="LiveId" clId="{BBF1D2FD-8038-42B4-90F9-6E737D4D02D0}" dt="2023-08-25T07:51:28.797" v="998" actId="478"/>
          <ac:picMkLst>
            <pc:docMk/>
            <pc:sldMk cId="1784838014" sldId="634"/>
            <ac:picMk id="12" creationId="{23782731-0D06-4D53-8B1B-F55708DC53A5}"/>
          </ac:picMkLst>
        </pc:picChg>
        <pc:picChg chg="add mod">
          <ac:chgData name="" userId="45bcd7becd4ca5ad" providerId="LiveId" clId="{BBF1D2FD-8038-42B4-90F9-6E737D4D02D0}" dt="2023-08-25T07:59:17.175" v="1256" actId="1076"/>
          <ac:picMkLst>
            <pc:docMk/>
            <pc:sldMk cId="1784838014" sldId="634"/>
            <ac:picMk id="19" creationId="{D5C6D0E7-5E2D-4336-99DC-1AAB60DDAFD4}"/>
          </ac:picMkLst>
        </pc:picChg>
        <pc:picChg chg="add del mod">
          <ac:chgData name="" userId="45bcd7becd4ca5ad" providerId="LiveId" clId="{BBF1D2FD-8038-42B4-90F9-6E737D4D02D0}" dt="2023-08-25T07:58:38.439" v="1233" actId="478"/>
          <ac:picMkLst>
            <pc:docMk/>
            <pc:sldMk cId="1784838014" sldId="634"/>
            <ac:picMk id="20" creationId="{125FFF1D-2ADB-40CF-8BCC-14CD4FA10C44}"/>
          </ac:picMkLst>
        </pc:picChg>
      </pc:sldChg>
      <pc:sldChg chg="addSp delSp modSp add ord modTransition">
        <pc:chgData name="" userId="45bcd7becd4ca5ad" providerId="LiveId" clId="{BBF1D2FD-8038-42B4-90F9-6E737D4D02D0}" dt="2023-08-25T10:11:52.790" v="2901"/>
        <pc:sldMkLst>
          <pc:docMk/>
          <pc:sldMk cId="853920044" sldId="635"/>
        </pc:sldMkLst>
        <pc:spChg chg="del">
          <ac:chgData name="" userId="45bcd7becd4ca5ad" providerId="LiveId" clId="{BBF1D2FD-8038-42B4-90F9-6E737D4D02D0}" dt="2023-08-25T09:46:20.363" v="2655" actId="478"/>
          <ac:spMkLst>
            <pc:docMk/>
            <pc:sldMk cId="853920044" sldId="635"/>
            <ac:spMk id="3" creationId="{72719FD8-33EA-48BB-9B62-E9B95ABCC670}"/>
          </ac:spMkLst>
        </pc:spChg>
        <pc:spChg chg="add mod">
          <ac:chgData name="" userId="45bcd7becd4ca5ad" providerId="LiveId" clId="{BBF1D2FD-8038-42B4-90F9-6E737D4D02D0}" dt="2023-08-25T09:56:37.149" v="2796" actId="1076"/>
          <ac:spMkLst>
            <pc:docMk/>
            <pc:sldMk cId="853920044" sldId="635"/>
            <ac:spMk id="7" creationId="{246A9A75-2CC6-48F0-A3EB-C17B6B46DA03}"/>
          </ac:spMkLst>
        </pc:spChg>
        <pc:spChg chg="add del mod">
          <ac:chgData name="" userId="45bcd7becd4ca5ad" providerId="LiveId" clId="{BBF1D2FD-8038-42B4-90F9-6E737D4D02D0}" dt="2023-08-25T09:46:40.954" v="2660" actId="478"/>
          <ac:spMkLst>
            <pc:docMk/>
            <pc:sldMk cId="853920044" sldId="635"/>
            <ac:spMk id="8" creationId="{56F1E06A-E357-4C7A-930A-B77E377A7206}"/>
          </ac:spMkLst>
        </pc:spChg>
        <pc:spChg chg="add mod">
          <ac:chgData name="" userId="45bcd7becd4ca5ad" providerId="LiveId" clId="{BBF1D2FD-8038-42B4-90F9-6E737D4D02D0}" dt="2023-08-25T09:56:19.672" v="2793" actId="1076"/>
          <ac:spMkLst>
            <pc:docMk/>
            <pc:sldMk cId="853920044" sldId="635"/>
            <ac:spMk id="11" creationId="{11D4C491-75B8-4BF4-AAF7-213611C78F66}"/>
          </ac:spMkLst>
        </pc:spChg>
        <pc:spChg chg="add mod ord">
          <ac:chgData name="" userId="45bcd7becd4ca5ad" providerId="LiveId" clId="{BBF1D2FD-8038-42B4-90F9-6E737D4D02D0}" dt="2023-08-25T09:56:19.672" v="2793" actId="1076"/>
          <ac:spMkLst>
            <pc:docMk/>
            <pc:sldMk cId="853920044" sldId="635"/>
            <ac:spMk id="12" creationId="{4478EEEC-AFC6-4E5E-8897-96DBF84DC0B9}"/>
          </ac:spMkLst>
        </pc:spChg>
        <pc:spChg chg="add mod">
          <ac:chgData name="" userId="45bcd7becd4ca5ad" providerId="LiveId" clId="{BBF1D2FD-8038-42B4-90F9-6E737D4D02D0}" dt="2023-08-25T09:56:19.672" v="2793" actId="1076"/>
          <ac:spMkLst>
            <pc:docMk/>
            <pc:sldMk cId="853920044" sldId="635"/>
            <ac:spMk id="13" creationId="{54788111-73EC-43DD-8230-ECA38EC73F39}"/>
          </ac:spMkLst>
        </pc:spChg>
        <pc:spChg chg="add del mod">
          <ac:chgData name="" userId="45bcd7becd4ca5ad" providerId="LiveId" clId="{BBF1D2FD-8038-42B4-90F9-6E737D4D02D0}" dt="2023-08-25T09:46:26.513" v="2659" actId="478"/>
          <ac:spMkLst>
            <pc:docMk/>
            <pc:sldMk cId="853920044" sldId="635"/>
            <ac:spMk id="14" creationId="{B203EAAE-B29D-4FBF-BAFC-88811806EBEA}"/>
          </ac:spMkLst>
        </pc:spChg>
        <pc:spChg chg="add del mod">
          <ac:chgData name="" userId="45bcd7becd4ca5ad" providerId="LiveId" clId="{BBF1D2FD-8038-42B4-90F9-6E737D4D02D0}" dt="2023-08-25T09:46:25.613" v="2658" actId="478"/>
          <ac:spMkLst>
            <pc:docMk/>
            <pc:sldMk cId="853920044" sldId="635"/>
            <ac:spMk id="15" creationId="{8E6E2454-44A5-413D-9857-38C070A19645}"/>
          </ac:spMkLst>
        </pc:spChg>
        <pc:spChg chg="add mod">
          <ac:chgData name="" userId="45bcd7becd4ca5ad" providerId="LiveId" clId="{BBF1D2FD-8038-42B4-90F9-6E737D4D02D0}" dt="2023-08-25T09:49:02.738" v="2685" actId="1076"/>
          <ac:spMkLst>
            <pc:docMk/>
            <pc:sldMk cId="853920044" sldId="635"/>
            <ac:spMk id="16" creationId="{26DCEC42-FF9D-45ED-9340-18EA6CA51D23}"/>
          </ac:spMkLst>
        </pc:spChg>
        <pc:spChg chg="add mod">
          <ac:chgData name="" userId="45bcd7becd4ca5ad" providerId="LiveId" clId="{BBF1D2FD-8038-42B4-90F9-6E737D4D02D0}" dt="2023-08-25T09:49:58.710" v="2695" actId="1076"/>
          <ac:spMkLst>
            <pc:docMk/>
            <pc:sldMk cId="853920044" sldId="635"/>
            <ac:spMk id="17" creationId="{B706FC21-E889-420A-A58B-4E99586D5306}"/>
          </ac:spMkLst>
        </pc:spChg>
        <pc:spChg chg="add mod">
          <ac:chgData name="" userId="45bcd7becd4ca5ad" providerId="LiveId" clId="{BBF1D2FD-8038-42B4-90F9-6E737D4D02D0}" dt="2023-08-25T09:56:19.672" v="2793" actId="1076"/>
          <ac:spMkLst>
            <pc:docMk/>
            <pc:sldMk cId="853920044" sldId="635"/>
            <ac:spMk id="18" creationId="{6A374DCB-67F5-4ED6-A3CF-F9A170BCBD02}"/>
          </ac:spMkLst>
        </pc:spChg>
        <pc:spChg chg="add del mod">
          <ac:chgData name="" userId="45bcd7becd4ca5ad" providerId="LiveId" clId="{BBF1D2FD-8038-42B4-90F9-6E737D4D02D0}" dt="2023-08-25T09:54:08.418" v="2761" actId="767"/>
          <ac:spMkLst>
            <pc:docMk/>
            <pc:sldMk cId="853920044" sldId="635"/>
            <ac:spMk id="22" creationId="{0B91FABE-9C7D-412D-AD8C-2431518854B8}"/>
          </ac:spMkLst>
        </pc:spChg>
        <pc:spChg chg="add del mod">
          <ac:chgData name="" userId="45bcd7becd4ca5ad" providerId="LiveId" clId="{BBF1D2FD-8038-42B4-90F9-6E737D4D02D0}" dt="2023-08-25T09:54:04.399" v="2748"/>
          <ac:spMkLst>
            <pc:docMk/>
            <pc:sldMk cId="853920044" sldId="635"/>
            <ac:spMk id="26" creationId="{7F047F80-0C4E-475F-AD84-2F31C0B8E02F}"/>
          </ac:spMkLst>
        </pc:spChg>
        <pc:spChg chg="add mod">
          <ac:chgData name="" userId="45bcd7becd4ca5ad" providerId="LiveId" clId="{BBF1D2FD-8038-42B4-90F9-6E737D4D02D0}" dt="2023-08-25T09:56:19.672" v="2793" actId="1076"/>
          <ac:spMkLst>
            <pc:docMk/>
            <pc:sldMk cId="853920044" sldId="635"/>
            <ac:spMk id="27" creationId="{FD643769-058F-4517-91B1-8AD15B1E2D08}"/>
          </ac:spMkLst>
        </pc:spChg>
        <pc:picChg chg="add mod">
          <ac:chgData name="" userId="45bcd7becd4ca5ad" providerId="LiveId" clId="{BBF1D2FD-8038-42B4-90F9-6E737D4D02D0}" dt="2023-08-25T09:48:23.241" v="2671" actId="1076"/>
          <ac:picMkLst>
            <pc:docMk/>
            <pc:sldMk cId="853920044" sldId="635"/>
            <ac:picMk id="5" creationId="{EBB4FAF7-DDE8-4FE3-885A-3DB4AB85E1D3}"/>
          </ac:picMkLst>
        </pc:picChg>
        <pc:picChg chg="add mod">
          <ac:chgData name="" userId="45bcd7becd4ca5ad" providerId="LiveId" clId="{BBF1D2FD-8038-42B4-90F9-6E737D4D02D0}" dt="2023-08-25T09:56:54.656" v="2797" actId="14100"/>
          <ac:picMkLst>
            <pc:docMk/>
            <pc:sldMk cId="853920044" sldId="635"/>
            <ac:picMk id="6" creationId="{E5EC9C23-853D-458C-811A-D95890EA0860}"/>
          </ac:picMkLst>
        </pc:picChg>
        <pc:cxnChg chg="add mod">
          <ac:chgData name="" userId="45bcd7becd4ca5ad" providerId="LiveId" clId="{BBF1D2FD-8038-42B4-90F9-6E737D4D02D0}" dt="2023-08-25T09:56:26.192" v="2794" actId="1076"/>
          <ac:cxnSpMkLst>
            <pc:docMk/>
            <pc:sldMk cId="853920044" sldId="635"/>
            <ac:cxnSpMk id="9" creationId="{B92366E5-8605-4886-822D-391F176A5E15}"/>
          </ac:cxnSpMkLst>
        </pc:cxnChg>
        <pc:cxnChg chg="add mod">
          <ac:chgData name="" userId="45bcd7becd4ca5ad" providerId="LiveId" clId="{BBF1D2FD-8038-42B4-90F9-6E737D4D02D0}" dt="2023-08-25T09:56:26.192" v="2794" actId="1076"/>
          <ac:cxnSpMkLst>
            <pc:docMk/>
            <pc:sldMk cId="853920044" sldId="635"/>
            <ac:cxnSpMk id="10" creationId="{ED1A9998-6BF1-4686-A003-4096D3202265}"/>
          </ac:cxnSpMkLst>
        </pc:cxnChg>
        <pc:cxnChg chg="add del mod">
          <ac:chgData name="" userId="45bcd7becd4ca5ad" providerId="LiveId" clId="{BBF1D2FD-8038-42B4-90F9-6E737D4D02D0}" dt="2023-08-25T09:54:07.115" v="2758" actId="11529"/>
          <ac:cxnSpMkLst>
            <pc:docMk/>
            <pc:sldMk cId="853920044" sldId="635"/>
            <ac:cxnSpMk id="24" creationId="{54571A0B-6B1A-4595-B49A-5AECCC60EAB9}"/>
          </ac:cxnSpMkLst>
        </pc:cxnChg>
      </pc:sldChg>
      <pc:sldChg chg="addSp delSp modSp add delAnim modAnim">
        <pc:chgData name="" userId="45bcd7becd4ca5ad" providerId="LiveId" clId="{BBF1D2FD-8038-42B4-90F9-6E737D4D02D0}" dt="2023-08-29T13:11:11.890" v="5259"/>
        <pc:sldMkLst>
          <pc:docMk/>
          <pc:sldMk cId="3062020614" sldId="636"/>
        </pc:sldMkLst>
        <pc:spChg chg="mod">
          <ac:chgData name="" userId="45bcd7becd4ca5ad" providerId="LiveId" clId="{BBF1D2FD-8038-42B4-90F9-6E737D4D02D0}" dt="2023-08-29T13:06:10.729" v="5184"/>
          <ac:spMkLst>
            <pc:docMk/>
            <pc:sldMk cId="3062020614" sldId="636"/>
            <ac:spMk id="3" creationId="{B705BC1D-5D73-43C4-BB45-3E224F8BAD18}"/>
          </ac:spMkLst>
        </pc:spChg>
        <pc:spChg chg="mod">
          <ac:chgData name="" userId="45bcd7becd4ca5ad" providerId="LiveId" clId="{BBF1D2FD-8038-42B4-90F9-6E737D4D02D0}" dt="2023-08-25T10:31:41.539" v="3156" actId="20577"/>
          <ac:spMkLst>
            <pc:docMk/>
            <pc:sldMk cId="3062020614" sldId="636"/>
            <ac:spMk id="4" creationId="{F7953D0B-C0CD-4BA0-94C4-5705262F3D59}"/>
          </ac:spMkLst>
        </pc:spChg>
        <pc:spChg chg="add mod">
          <ac:chgData name="" userId="45bcd7becd4ca5ad" providerId="LiveId" clId="{BBF1D2FD-8038-42B4-90F9-6E737D4D02D0}" dt="2023-08-29T13:09:48.651" v="5253" actId="1076"/>
          <ac:spMkLst>
            <pc:docMk/>
            <pc:sldMk cId="3062020614" sldId="636"/>
            <ac:spMk id="10" creationId="{C83AFB73-324E-4AB3-BB8A-5752FF7F67EE}"/>
          </ac:spMkLst>
        </pc:spChg>
        <pc:spChg chg="add del">
          <ac:chgData name="" userId="45bcd7becd4ca5ad" providerId="LiveId" clId="{BBF1D2FD-8038-42B4-90F9-6E737D4D02D0}" dt="2023-08-25T10:22:55.677" v="3008"/>
          <ac:spMkLst>
            <pc:docMk/>
            <pc:sldMk cId="3062020614" sldId="636"/>
            <ac:spMk id="23" creationId="{92EA21A1-FD86-41D3-AA90-54DCA6527F7C}"/>
          </ac:spMkLst>
        </pc:spChg>
        <pc:spChg chg="mod">
          <ac:chgData name="" userId="45bcd7becd4ca5ad" providerId="LiveId" clId="{BBF1D2FD-8038-42B4-90F9-6E737D4D02D0}" dt="2023-08-25T10:23:02.447" v="3010" actId="20577"/>
          <ac:spMkLst>
            <pc:docMk/>
            <pc:sldMk cId="3062020614" sldId="636"/>
            <ac:spMk id="26" creationId="{408F8B67-17B8-40AB-B723-821120EA466A}"/>
          </ac:spMkLst>
        </pc:spChg>
        <pc:spChg chg="mod">
          <ac:chgData name="" userId="45bcd7becd4ca5ad" providerId="LiveId" clId="{BBF1D2FD-8038-42B4-90F9-6E737D4D02D0}" dt="2023-08-25T10:10:23.263" v="2891" actId="1076"/>
          <ac:spMkLst>
            <pc:docMk/>
            <pc:sldMk cId="3062020614" sldId="636"/>
            <ac:spMk id="29" creationId="{83E64224-82C2-4DBA-BE61-3152F5670052}"/>
          </ac:spMkLst>
        </pc:spChg>
        <pc:spChg chg="mod">
          <ac:chgData name="" userId="45bcd7becd4ca5ad" providerId="LiveId" clId="{BBF1D2FD-8038-42B4-90F9-6E737D4D02D0}" dt="2023-08-25T10:09:51.744" v="2879" actId="1076"/>
          <ac:spMkLst>
            <pc:docMk/>
            <pc:sldMk cId="3062020614" sldId="636"/>
            <ac:spMk id="30" creationId="{CD497F69-5061-4CB8-9642-1C661FB87FA0}"/>
          </ac:spMkLst>
        </pc:spChg>
        <pc:spChg chg="mod">
          <ac:chgData name="" userId="45bcd7becd4ca5ad" providerId="LiveId" clId="{BBF1D2FD-8038-42B4-90F9-6E737D4D02D0}" dt="2023-08-25T10:09:48.160" v="2878" actId="1076"/>
          <ac:spMkLst>
            <pc:docMk/>
            <pc:sldMk cId="3062020614" sldId="636"/>
            <ac:spMk id="33" creationId="{AF92795F-7BDF-44E7-8FCD-ADEECE234956}"/>
          </ac:spMkLst>
        </pc:spChg>
        <pc:spChg chg="del mod">
          <ac:chgData name="" userId="45bcd7becd4ca5ad" providerId="LiveId" clId="{BBF1D2FD-8038-42B4-90F9-6E737D4D02D0}" dt="2023-08-25T10:22:58.559" v="3009" actId="478"/>
          <ac:spMkLst>
            <pc:docMk/>
            <pc:sldMk cId="3062020614" sldId="636"/>
            <ac:spMk id="34" creationId="{1E657237-DB24-423C-BA4D-09C8AB4D53BE}"/>
          </ac:spMkLst>
        </pc:spChg>
        <pc:spChg chg="del mod">
          <ac:chgData name="" userId="45bcd7becd4ca5ad" providerId="LiveId" clId="{BBF1D2FD-8038-42B4-90F9-6E737D4D02D0}" dt="2023-08-29T13:09:10.504" v="5246" actId="478"/>
          <ac:spMkLst>
            <pc:docMk/>
            <pc:sldMk cId="3062020614" sldId="636"/>
            <ac:spMk id="35" creationId="{B6058297-D10F-4335-B199-A399DCADB63B}"/>
          </ac:spMkLst>
        </pc:spChg>
        <pc:spChg chg="del mod">
          <ac:chgData name="" userId="45bcd7becd4ca5ad" providerId="LiveId" clId="{BBF1D2FD-8038-42B4-90F9-6E737D4D02D0}" dt="2023-08-25T10:24:04.871" v="3026" actId="478"/>
          <ac:spMkLst>
            <pc:docMk/>
            <pc:sldMk cId="3062020614" sldId="636"/>
            <ac:spMk id="36" creationId="{4482C60D-5C7C-4962-B690-6EDC4E061499}"/>
          </ac:spMkLst>
        </pc:spChg>
        <pc:spChg chg="add del">
          <ac:chgData name="" userId="45bcd7becd4ca5ad" providerId="LiveId" clId="{BBF1D2FD-8038-42B4-90F9-6E737D4D02D0}" dt="2023-08-25T10:22:55.677" v="3008"/>
          <ac:spMkLst>
            <pc:docMk/>
            <pc:sldMk cId="3062020614" sldId="636"/>
            <ac:spMk id="37" creationId="{768D9C95-6FC1-4D1B-BE9F-01B7E8B913CC}"/>
          </ac:spMkLst>
        </pc:spChg>
        <pc:spChg chg="add del">
          <ac:chgData name="" userId="45bcd7becd4ca5ad" providerId="LiveId" clId="{BBF1D2FD-8038-42B4-90F9-6E737D4D02D0}" dt="2023-08-25T10:22:55.677" v="3008"/>
          <ac:spMkLst>
            <pc:docMk/>
            <pc:sldMk cId="3062020614" sldId="636"/>
            <ac:spMk id="38" creationId="{793BDBF1-2F3A-4628-935D-A4B3107E141F}"/>
          </ac:spMkLst>
        </pc:spChg>
        <pc:spChg chg="add del">
          <ac:chgData name="" userId="45bcd7becd4ca5ad" providerId="LiveId" clId="{BBF1D2FD-8038-42B4-90F9-6E737D4D02D0}" dt="2023-08-25T10:22:55.677" v="3008"/>
          <ac:spMkLst>
            <pc:docMk/>
            <pc:sldMk cId="3062020614" sldId="636"/>
            <ac:spMk id="39" creationId="{E400DEAA-6B23-47E8-9A9B-7D7A5D49B90C}"/>
          </ac:spMkLst>
        </pc:spChg>
        <pc:spChg chg="add del">
          <ac:chgData name="" userId="45bcd7becd4ca5ad" providerId="LiveId" clId="{BBF1D2FD-8038-42B4-90F9-6E737D4D02D0}" dt="2023-08-25T10:22:55.677" v="3008"/>
          <ac:spMkLst>
            <pc:docMk/>
            <pc:sldMk cId="3062020614" sldId="636"/>
            <ac:spMk id="40" creationId="{9B73FDB2-B90E-4073-8512-F4569E24627D}"/>
          </ac:spMkLst>
        </pc:spChg>
        <pc:spChg chg="add mod">
          <ac:chgData name="" userId="45bcd7becd4ca5ad" providerId="LiveId" clId="{BBF1D2FD-8038-42B4-90F9-6E737D4D02D0}" dt="2023-08-25T10:23:47.039" v="3024" actId="1076"/>
          <ac:spMkLst>
            <pc:docMk/>
            <pc:sldMk cId="3062020614" sldId="636"/>
            <ac:spMk id="41" creationId="{D77E68D5-BBC2-4427-97D2-95443CF5879A}"/>
          </ac:spMkLst>
        </pc:spChg>
        <pc:spChg chg="add mod">
          <ac:chgData name="" userId="45bcd7becd4ca5ad" providerId="LiveId" clId="{BBF1D2FD-8038-42B4-90F9-6E737D4D02D0}" dt="2023-08-29T13:08:47.291" v="5245" actId="1076"/>
          <ac:spMkLst>
            <pc:docMk/>
            <pc:sldMk cId="3062020614" sldId="636"/>
            <ac:spMk id="42" creationId="{C7D63D36-B044-4E90-8B06-2E998F7D6AAE}"/>
          </ac:spMkLst>
        </pc:spChg>
        <pc:spChg chg="add mod">
          <ac:chgData name="" userId="45bcd7becd4ca5ad" providerId="LiveId" clId="{BBF1D2FD-8038-42B4-90F9-6E737D4D02D0}" dt="2023-08-25T10:23:35.319" v="3023" actId="1076"/>
          <ac:spMkLst>
            <pc:docMk/>
            <pc:sldMk cId="3062020614" sldId="636"/>
            <ac:spMk id="43" creationId="{632EE0F3-51E5-4467-A385-C841F697DE9E}"/>
          </ac:spMkLst>
        </pc:spChg>
        <pc:spChg chg="add mod">
          <ac:chgData name="" userId="45bcd7becd4ca5ad" providerId="LiveId" clId="{BBF1D2FD-8038-42B4-90F9-6E737D4D02D0}" dt="2023-08-29T13:08:25.875" v="5233" actId="1076"/>
          <ac:spMkLst>
            <pc:docMk/>
            <pc:sldMk cId="3062020614" sldId="636"/>
            <ac:spMk id="44" creationId="{1D2E9288-03A1-44D9-B98B-E073619372F7}"/>
          </ac:spMkLst>
        </pc:spChg>
        <pc:spChg chg="add mod">
          <ac:chgData name="" userId="45bcd7becd4ca5ad" providerId="LiveId" clId="{BBF1D2FD-8038-42B4-90F9-6E737D4D02D0}" dt="2023-08-29T13:08:34.379" v="5238" actId="1076"/>
          <ac:spMkLst>
            <pc:docMk/>
            <pc:sldMk cId="3062020614" sldId="636"/>
            <ac:spMk id="45" creationId="{3A2AF567-F4D1-4C7C-AFDB-291996F6548F}"/>
          </ac:spMkLst>
        </pc:spChg>
        <pc:spChg chg="add mod">
          <ac:chgData name="" userId="45bcd7becd4ca5ad" providerId="LiveId" clId="{BBF1D2FD-8038-42B4-90F9-6E737D4D02D0}" dt="2023-08-29T13:07:57.739" v="5226" actId="20577"/>
          <ac:spMkLst>
            <pc:docMk/>
            <pc:sldMk cId="3062020614" sldId="636"/>
            <ac:spMk id="46" creationId="{1FF86CAC-DEB3-4BB7-A27D-6E290E131897}"/>
          </ac:spMkLst>
        </pc:spChg>
      </pc:sldChg>
      <pc:sldChg chg="addSp delSp modSp add del ord delAnim modAnim">
        <pc:chgData name="" userId="45bcd7becd4ca5ad" providerId="LiveId" clId="{BBF1D2FD-8038-42B4-90F9-6E737D4D02D0}" dt="2023-08-29T12:29:21.327" v="4990" actId="2696"/>
        <pc:sldMkLst>
          <pc:docMk/>
          <pc:sldMk cId="2018513296" sldId="637"/>
        </pc:sldMkLst>
        <pc:spChg chg="mod">
          <ac:chgData name="" userId="45bcd7becd4ca5ad" providerId="LiveId" clId="{BBF1D2FD-8038-42B4-90F9-6E737D4D02D0}" dt="2023-08-25T10:31:44.926" v="3157" actId="20577"/>
          <ac:spMkLst>
            <pc:docMk/>
            <pc:sldMk cId="2018513296" sldId="637"/>
            <ac:spMk id="4" creationId="{F7953D0B-C0CD-4BA0-94C4-5705262F3D59}"/>
          </ac:spMkLst>
        </pc:spChg>
        <pc:spChg chg="add mod">
          <ac:chgData name="" userId="45bcd7becd4ca5ad" providerId="LiveId" clId="{BBF1D2FD-8038-42B4-90F9-6E737D4D02D0}" dt="2023-08-25T10:20:53.170" v="2974" actId="1076"/>
          <ac:spMkLst>
            <pc:docMk/>
            <pc:sldMk cId="2018513296" sldId="637"/>
            <ac:spMk id="10" creationId="{3FE8026E-0AAD-47F4-865B-AE7092B06E9C}"/>
          </ac:spMkLst>
        </pc:spChg>
        <pc:spChg chg="add mod">
          <ac:chgData name="" userId="45bcd7becd4ca5ad" providerId="LiveId" clId="{BBF1D2FD-8038-42B4-90F9-6E737D4D02D0}" dt="2023-08-25T10:20:24.439" v="2972" actId="1076"/>
          <ac:spMkLst>
            <pc:docMk/>
            <pc:sldMk cId="2018513296" sldId="637"/>
            <ac:spMk id="23" creationId="{AF0DBEDC-C62C-450E-A5F5-65EEFBF78793}"/>
          </ac:spMkLst>
        </pc:spChg>
        <pc:spChg chg="mod">
          <ac:chgData name="" userId="45bcd7becd4ca5ad" providerId="LiveId" clId="{BBF1D2FD-8038-42B4-90F9-6E737D4D02D0}" dt="2023-08-25T10:18:07.166" v="2939" actId="20577"/>
          <ac:spMkLst>
            <pc:docMk/>
            <pc:sldMk cId="2018513296" sldId="637"/>
            <ac:spMk id="26" creationId="{408F8B67-17B8-40AB-B723-821120EA466A}"/>
          </ac:spMkLst>
        </pc:spChg>
        <pc:spChg chg="del mod">
          <ac:chgData name="" userId="45bcd7becd4ca5ad" providerId="LiveId" clId="{BBF1D2FD-8038-42B4-90F9-6E737D4D02D0}" dt="2023-08-25T10:21:15.087" v="2975" actId="478"/>
          <ac:spMkLst>
            <pc:docMk/>
            <pc:sldMk cId="2018513296" sldId="637"/>
            <ac:spMk id="34" creationId="{1E657237-DB24-423C-BA4D-09C8AB4D53BE}"/>
          </ac:spMkLst>
        </pc:spChg>
        <pc:spChg chg="del">
          <ac:chgData name="" userId="45bcd7becd4ca5ad" providerId="LiveId" clId="{BBF1D2FD-8038-42B4-90F9-6E737D4D02D0}" dt="2023-08-25T10:24:01.828" v="3025" actId="478"/>
          <ac:spMkLst>
            <pc:docMk/>
            <pc:sldMk cId="2018513296" sldId="637"/>
            <ac:spMk id="36" creationId="{4482C60D-5C7C-4962-B690-6EDC4E061499}"/>
          </ac:spMkLst>
        </pc:spChg>
        <pc:spChg chg="add mod">
          <ac:chgData name="" userId="45bcd7becd4ca5ad" providerId="LiveId" clId="{BBF1D2FD-8038-42B4-90F9-6E737D4D02D0}" dt="2023-08-25T10:21:50.408" v="2987" actId="1076"/>
          <ac:spMkLst>
            <pc:docMk/>
            <pc:sldMk cId="2018513296" sldId="637"/>
            <ac:spMk id="37" creationId="{8A3F6416-EBF9-41E4-B4B5-812CE912096F}"/>
          </ac:spMkLst>
        </pc:spChg>
        <pc:spChg chg="add del">
          <ac:chgData name="" userId="45bcd7becd4ca5ad" providerId="LiveId" clId="{BBF1D2FD-8038-42B4-90F9-6E737D4D02D0}" dt="2023-08-25T10:21:27.780" v="2979"/>
          <ac:spMkLst>
            <pc:docMk/>
            <pc:sldMk cId="2018513296" sldId="637"/>
            <ac:spMk id="38" creationId="{F117A623-37D8-48E1-A71B-896EB14C1DD3}"/>
          </ac:spMkLst>
        </pc:spChg>
        <pc:spChg chg="add mod">
          <ac:chgData name="" userId="45bcd7becd4ca5ad" providerId="LiveId" clId="{BBF1D2FD-8038-42B4-90F9-6E737D4D02D0}" dt="2023-08-25T10:22:08.136" v="2997" actId="20577"/>
          <ac:spMkLst>
            <pc:docMk/>
            <pc:sldMk cId="2018513296" sldId="637"/>
            <ac:spMk id="39" creationId="{DC49DC76-07D9-4157-A41A-557F0A73DFBC}"/>
          </ac:spMkLst>
        </pc:spChg>
        <pc:spChg chg="add mod">
          <ac:chgData name="" userId="45bcd7becd4ca5ad" providerId="LiveId" clId="{BBF1D2FD-8038-42B4-90F9-6E737D4D02D0}" dt="2023-08-25T10:22:02.999" v="2991" actId="1076"/>
          <ac:spMkLst>
            <pc:docMk/>
            <pc:sldMk cId="2018513296" sldId="637"/>
            <ac:spMk id="40" creationId="{854EA8DA-8625-4E7C-8F08-5F2E787643A9}"/>
          </ac:spMkLst>
        </pc:spChg>
        <pc:spChg chg="add mod">
          <ac:chgData name="" userId="45bcd7becd4ca5ad" providerId="LiveId" clId="{BBF1D2FD-8038-42B4-90F9-6E737D4D02D0}" dt="2023-08-25T10:29:00.307" v="3116" actId="207"/>
          <ac:spMkLst>
            <pc:docMk/>
            <pc:sldMk cId="2018513296" sldId="637"/>
            <ac:spMk id="41" creationId="{D0D86209-5B19-4DB3-8A93-AC5C484AFCCE}"/>
          </ac:spMkLst>
        </pc:spChg>
      </pc:sldChg>
      <pc:sldChg chg="delSp modSp add ord delAnim modAnim">
        <pc:chgData name="" userId="45bcd7becd4ca5ad" providerId="LiveId" clId="{BBF1D2FD-8038-42B4-90F9-6E737D4D02D0}" dt="2023-08-29T13:05:57.581" v="5182" actId="20577"/>
        <pc:sldMkLst>
          <pc:docMk/>
          <pc:sldMk cId="2360242435" sldId="638"/>
        </pc:sldMkLst>
        <pc:spChg chg="mod">
          <ac:chgData name="" userId="45bcd7becd4ca5ad" providerId="LiveId" clId="{BBF1D2FD-8038-42B4-90F9-6E737D4D02D0}" dt="2023-08-29T13:05:57.581" v="5182" actId="20577"/>
          <ac:spMkLst>
            <pc:docMk/>
            <pc:sldMk cId="2360242435" sldId="638"/>
            <ac:spMk id="3" creationId="{B705BC1D-5D73-43C4-BB45-3E224F8BAD18}"/>
          </ac:spMkLst>
        </pc:spChg>
        <pc:spChg chg="mod">
          <ac:chgData name="" userId="45bcd7becd4ca5ad" providerId="LiveId" clId="{BBF1D2FD-8038-42B4-90F9-6E737D4D02D0}" dt="2023-08-25T10:31:34.014" v="3154" actId="20577"/>
          <ac:spMkLst>
            <pc:docMk/>
            <pc:sldMk cId="2360242435" sldId="638"/>
            <ac:spMk id="4" creationId="{F7953D0B-C0CD-4BA0-94C4-5705262F3D59}"/>
          </ac:spMkLst>
        </pc:spChg>
        <pc:spChg chg="del mod">
          <ac:chgData name="" userId="45bcd7becd4ca5ad" providerId="LiveId" clId="{BBF1D2FD-8038-42B4-90F9-6E737D4D02D0}" dt="2023-08-25T10:29:24.043" v="3123"/>
          <ac:spMkLst>
            <pc:docMk/>
            <pc:sldMk cId="2360242435" sldId="638"/>
            <ac:spMk id="10" creationId="{3FE8026E-0AAD-47F4-865B-AE7092B06E9C}"/>
          </ac:spMkLst>
        </pc:spChg>
        <pc:spChg chg="mod">
          <ac:chgData name="" userId="45bcd7becd4ca5ad" providerId="LiveId" clId="{BBF1D2FD-8038-42B4-90F9-6E737D4D02D0}" dt="2023-08-25T10:29:36.182" v="3131" actId="1076"/>
          <ac:spMkLst>
            <pc:docMk/>
            <pc:sldMk cId="2360242435" sldId="638"/>
            <ac:spMk id="23" creationId="{AF0DBEDC-C62C-450E-A5F5-65EEFBF78793}"/>
          </ac:spMkLst>
        </pc:spChg>
        <pc:spChg chg="del">
          <ac:chgData name="" userId="45bcd7becd4ca5ad" providerId="LiveId" clId="{BBF1D2FD-8038-42B4-90F9-6E737D4D02D0}" dt="2023-08-25T10:27:43.499" v="3106" actId="478"/>
          <ac:spMkLst>
            <pc:docMk/>
            <pc:sldMk cId="2360242435" sldId="638"/>
            <ac:spMk id="35" creationId="{B6058297-D10F-4335-B199-A399DCADB63B}"/>
          </ac:spMkLst>
        </pc:spChg>
        <pc:spChg chg="del mod">
          <ac:chgData name="" userId="45bcd7becd4ca5ad" providerId="LiveId" clId="{BBF1D2FD-8038-42B4-90F9-6E737D4D02D0}" dt="2023-08-25T10:26:23.822" v="3087" actId="478"/>
          <ac:spMkLst>
            <pc:docMk/>
            <pc:sldMk cId="2360242435" sldId="638"/>
            <ac:spMk id="36" creationId="{4482C60D-5C7C-4962-B690-6EDC4E061499}"/>
          </ac:spMkLst>
        </pc:spChg>
        <pc:spChg chg="mod">
          <ac:chgData name="" userId="45bcd7becd4ca5ad" providerId="LiveId" clId="{BBF1D2FD-8038-42B4-90F9-6E737D4D02D0}" dt="2023-08-25T10:30:02.188" v="3149" actId="20577"/>
          <ac:spMkLst>
            <pc:docMk/>
            <pc:sldMk cId="2360242435" sldId="638"/>
            <ac:spMk id="37" creationId="{8A3F6416-EBF9-41E4-B4B5-812CE912096F}"/>
          </ac:spMkLst>
        </pc:spChg>
        <pc:spChg chg="del mod">
          <ac:chgData name="" userId="45bcd7becd4ca5ad" providerId="LiveId" clId="{BBF1D2FD-8038-42B4-90F9-6E737D4D02D0}" dt="2023-08-25T10:29:24.045" v="3125"/>
          <ac:spMkLst>
            <pc:docMk/>
            <pc:sldMk cId="2360242435" sldId="638"/>
            <ac:spMk id="39" creationId="{DC49DC76-07D9-4157-A41A-557F0A73DFBC}"/>
          </ac:spMkLst>
        </pc:spChg>
        <pc:spChg chg="del">
          <ac:chgData name="" userId="45bcd7becd4ca5ad" providerId="LiveId" clId="{BBF1D2FD-8038-42B4-90F9-6E737D4D02D0}" dt="2023-08-25T10:29:24.042" v="3121" actId="478"/>
          <ac:spMkLst>
            <pc:docMk/>
            <pc:sldMk cId="2360242435" sldId="638"/>
            <ac:spMk id="40" creationId="{854EA8DA-8625-4E7C-8F08-5F2E787643A9}"/>
          </ac:spMkLst>
        </pc:spChg>
      </pc:sldChg>
      <pc:sldChg chg="modSp add modAnim">
        <pc:chgData name="" userId="45bcd7becd4ca5ad" providerId="LiveId" clId="{BBF1D2FD-8038-42B4-90F9-6E737D4D02D0}" dt="2023-08-29T13:10:47.562" v="5256"/>
        <pc:sldMkLst>
          <pc:docMk/>
          <pc:sldMk cId="1673343979" sldId="639"/>
        </pc:sldMkLst>
        <pc:spChg chg="mod">
          <ac:chgData name="" userId="45bcd7becd4ca5ad" providerId="LiveId" clId="{BBF1D2FD-8038-42B4-90F9-6E737D4D02D0}" dt="2023-08-29T13:06:06.676" v="5183"/>
          <ac:spMkLst>
            <pc:docMk/>
            <pc:sldMk cId="1673343979" sldId="639"/>
            <ac:spMk id="3" creationId="{B705BC1D-5D73-43C4-BB45-3E224F8BAD18}"/>
          </ac:spMkLst>
        </pc:spChg>
        <pc:spChg chg="mod">
          <ac:chgData name="" userId="45bcd7becd4ca5ad" providerId="LiveId" clId="{BBF1D2FD-8038-42B4-90F9-6E737D4D02D0}" dt="2023-08-25T10:31:38.197" v="3155" actId="20577"/>
          <ac:spMkLst>
            <pc:docMk/>
            <pc:sldMk cId="1673343979" sldId="639"/>
            <ac:spMk id="4" creationId="{F7953D0B-C0CD-4BA0-94C4-5705262F3D59}"/>
          </ac:spMkLst>
        </pc:spChg>
        <pc:spChg chg="mod">
          <ac:chgData name="" userId="45bcd7becd4ca5ad" providerId="LiveId" clId="{BBF1D2FD-8038-42B4-90F9-6E737D4D02D0}" dt="2023-08-29T13:06:58.398" v="5195" actId="403"/>
          <ac:spMkLst>
            <pc:docMk/>
            <pc:sldMk cId="1673343979" sldId="639"/>
            <ac:spMk id="10" creationId="{3FE8026E-0AAD-47F4-865B-AE7092B06E9C}"/>
          </ac:spMkLst>
        </pc:spChg>
        <pc:spChg chg="mod">
          <ac:chgData name="" userId="45bcd7becd4ca5ad" providerId="LiveId" clId="{BBF1D2FD-8038-42B4-90F9-6E737D4D02D0}" dt="2023-08-29T13:10:42.560" v="5255" actId="20577"/>
          <ac:spMkLst>
            <pc:docMk/>
            <pc:sldMk cId="1673343979" sldId="639"/>
            <ac:spMk id="36" creationId="{4482C60D-5C7C-4962-B690-6EDC4E061499}"/>
          </ac:spMkLst>
        </pc:spChg>
        <pc:spChg chg="mod">
          <ac:chgData name="" userId="45bcd7becd4ca5ad" providerId="LiveId" clId="{BBF1D2FD-8038-42B4-90F9-6E737D4D02D0}" dt="2023-08-29T13:07:36.108" v="5212" actId="1076"/>
          <ac:spMkLst>
            <pc:docMk/>
            <pc:sldMk cId="1673343979" sldId="639"/>
            <ac:spMk id="39" creationId="{DC49DC76-07D9-4157-A41A-557F0A73DFBC}"/>
          </ac:spMkLst>
        </pc:spChg>
        <pc:spChg chg="mod">
          <ac:chgData name="" userId="45bcd7becd4ca5ad" providerId="LiveId" clId="{BBF1D2FD-8038-42B4-90F9-6E737D4D02D0}" dt="2023-08-29T13:07:28.196" v="5209" actId="1076"/>
          <ac:spMkLst>
            <pc:docMk/>
            <pc:sldMk cId="1673343979" sldId="639"/>
            <ac:spMk id="40" creationId="{854EA8DA-8625-4E7C-8F08-5F2E787643A9}"/>
          </ac:spMkLst>
        </pc:spChg>
      </pc:sldChg>
      <pc:sldChg chg="addSp delSp modSp add modNotesTx">
        <pc:chgData name="" userId="45bcd7becd4ca5ad" providerId="LiveId" clId="{BBF1D2FD-8038-42B4-90F9-6E737D4D02D0}" dt="2023-08-29T13:13:30.577" v="5334" actId="20577"/>
        <pc:sldMkLst>
          <pc:docMk/>
          <pc:sldMk cId="8693449" sldId="640"/>
        </pc:sldMkLst>
        <pc:spChg chg="mod">
          <ac:chgData name="" userId="45bcd7becd4ca5ad" providerId="LiveId" clId="{BBF1D2FD-8038-42B4-90F9-6E737D4D02D0}" dt="2023-08-25T13:41:23.979" v="4172" actId="20577"/>
          <ac:spMkLst>
            <pc:docMk/>
            <pc:sldMk cId="8693449" sldId="640"/>
            <ac:spMk id="2" creationId="{946F33FA-64B5-4F07-880E-A1CC8E069FA6}"/>
          </ac:spMkLst>
        </pc:spChg>
        <pc:spChg chg="mod">
          <ac:chgData name="" userId="45bcd7becd4ca5ad" providerId="LiveId" clId="{BBF1D2FD-8038-42B4-90F9-6E737D4D02D0}" dt="2023-08-29T13:13:30.577" v="5334" actId="20577"/>
          <ac:spMkLst>
            <pc:docMk/>
            <pc:sldMk cId="8693449" sldId="640"/>
            <ac:spMk id="3" creationId="{7987C5D4-C44D-41DB-A6D0-3A46D113DFD4}"/>
          </ac:spMkLst>
        </pc:spChg>
        <pc:spChg chg="add mod">
          <ac:chgData name="" userId="45bcd7becd4ca5ad" providerId="LiveId" clId="{BBF1D2FD-8038-42B4-90F9-6E737D4D02D0}" dt="2023-08-29T12:30:51.619" v="4997" actId="208"/>
          <ac:spMkLst>
            <pc:docMk/>
            <pc:sldMk cId="8693449" sldId="640"/>
            <ac:spMk id="5" creationId="{C1F0BD61-84A1-41AE-9094-D741760D555D}"/>
          </ac:spMkLst>
        </pc:spChg>
        <pc:spChg chg="add del mod">
          <ac:chgData name="" userId="45bcd7becd4ca5ad" providerId="LiveId" clId="{BBF1D2FD-8038-42B4-90F9-6E737D4D02D0}" dt="2023-08-25T13:37:46.814" v="4027" actId="478"/>
          <ac:spMkLst>
            <pc:docMk/>
            <pc:sldMk cId="8693449" sldId="640"/>
            <ac:spMk id="6" creationId="{78E4E013-B5CE-40FD-B5DF-1E977C801D8B}"/>
          </ac:spMkLst>
        </pc:spChg>
        <pc:spChg chg="add mod">
          <ac:chgData name="" userId="45bcd7becd4ca5ad" providerId="LiveId" clId="{BBF1D2FD-8038-42B4-90F9-6E737D4D02D0}" dt="2023-08-29T13:02:37.987" v="5082" actId="1076"/>
          <ac:spMkLst>
            <pc:docMk/>
            <pc:sldMk cId="8693449" sldId="640"/>
            <ac:spMk id="9" creationId="{33101E2B-11EB-4345-AF37-9D73A1FA4A50}"/>
          </ac:spMkLst>
        </pc:spChg>
        <pc:spChg chg="del">
          <ac:chgData name="" userId="45bcd7becd4ca5ad" providerId="LiveId" clId="{BBF1D2FD-8038-42B4-90F9-6E737D4D02D0}" dt="2023-08-25T12:21:53.820" v="3176" actId="478"/>
          <ac:spMkLst>
            <pc:docMk/>
            <pc:sldMk cId="8693449" sldId="640"/>
            <ac:spMk id="9" creationId="{FA257099-6009-A747-DA5E-D2FF859925AD}"/>
          </ac:spMkLst>
        </pc:spChg>
        <pc:spChg chg="del">
          <ac:chgData name="" userId="45bcd7becd4ca5ad" providerId="LiveId" clId="{BBF1D2FD-8038-42B4-90F9-6E737D4D02D0}" dt="2023-08-25T12:21:53.820" v="3176" actId="478"/>
          <ac:spMkLst>
            <pc:docMk/>
            <pc:sldMk cId="8693449" sldId="640"/>
            <ac:spMk id="10" creationId="{4200AB1A-8D21-86AF-32E4-CAF2A9761069}"/>
          </ac:spMkLst>
        </pc:spChg>
        <pc:spChg chg="add mod">
          <ac:chgData name="" userId="45bcd7becd4ca5ad" providerId="LiveId" clId="{BBF1D2FD-8038-42B4-90F9-6E737D4D02D0}" dt="2023-08-25T14:59:52.591" v="4952" actId="1076"/>
          <ac:spMkLst>
            <pc:docMk/>
            <pc:sldMk cId="8693449" sldId="640"/>
            <ac:spMk id="11" creationId="{D4FFC533-6970-477A-AC28-FD511A5EBD30}"/>
          </ac:spMkLst>
        </pc:spChg>
        <pc:spChg chg="add mod">
          <ac:chgData name="" userId="45bcd7becd4ca5ad" providerId="LiveId" clId="{BBF1D2FD-8038-42B4-90F9-6E737D4D02D0}" dt="2023-08-29T13:02:47.724" v="5086" actId="1076"/>
          <ac:spMkLst>
            <pc:docMk/>
            <pc:sldMk cId="8693449" sldId="640"/>
            <ac:spMk id="18" creationId="{5E93269F-26CC-4AB2-A668-BC39ED385841}"/>
          </ac:spMkLst>
        </pc:spChg>
        <pc:spChg chg="add del mod">
          <ac:chgData name="" userId="45bcd7becd4ca5ad" providerId="LiveId" clId="{BBF1D2FD-8038-42B4-90F9-6E737D4D02D0}" dt="2023-08-25T13:37:49.669" v="4028" actId="478"/>
          <ac:spMkLst>
            <pc:docMk/>
            <pc:sldMk cId="8693449" sldId="640"/>
            <ac:spMk id="25" creationId="{DCC03C90-1E2B-4AAA-9305-88F8E682DFD4}"/>
          </ac:spMkLst>
        </pc:spChg>
        <pc:spChg chg="mod">
          <ac:chgData name="" userId="45bcd7becd4ca5ad" providerId="LiveId" clId="{BBF1D2FD-8038-42B4-90F9-6E737D4D02D0}" dt="2023-08-25T13:38:19.539" v="4031" actId="1076"/>
          <ac:spMkLst>
            <pc:docMk/>
            <pc:sldMk cId="8693449" sldId="640"/>
            <ac:spMk id="27" creationId="{65F7EA36-6DEB-41CF-AE50-D0EBA06CADE9}"/>
          </ac:spMkLst>
        </pc:spChg>
        <pc:spChg chg="del mod">
          <ac:chgData name="" userId="45bcd7becd4ca5ad" providerId="LiveId" clId="{BBF1D2FD-8038-42B4-90F9-6E737D4D02D0}" dt="2023-08-25T13:38:27.262" v="4032" actId="478"/>
          <ac:spMkLst>
            <pc:docMk/>
            <pc:sldMk cId="8693449" sldId="640"/>
            <ac:spMk id="28" creationId="{5050FDB9-006F-45DC-91BE-4738EDCC0F35}"/>
          </ac:spMkLst>
        </pc:spChg>
        <pc:spChg chg="del mod">
          <ac:chgData name="" userId="45bcd7becd4ca5ad" providerId="LiveId" clId="{BBF1D2FD-8038-42B4-90F9-6E737D4D02D0}" dt="2023-08-25T12:52:07.712" v="3189" actId="478"/>
          <ac:spMkLst>
            <pc:docMk/>
            <pc:sldMk cId="8693449" sldId="640"/>
            <ac:spMk id="29" creationId="{BCDF000E-145D-494F-80B5-CCFA3DF98AB2}"/>
          </ac:spMkLst>
        </pc:spChg>
        <pc:spChg chg="del mod">
          <ac:chgData name="" userId="45bcd7becd4ca5ad" providerId="LiveId" clId="{BBF1D2FD-8038-42B4-90F9-6E737D4D02D0}" dt="2023-08-25T13:38:28.001" v="4033" actId="478"/>
          <ac:spMkLst>
            <pc:docMk/>
            <pc:sldMk cId="8693449" sldId="640"/>
            <ac:spMk id="30" creationId="{0CA72F53-FA1E-439B-BDAC-03A6346EA365}"/>
          </ac:spMkLst>
        </pc:spChg>
        <pc:spChg chg="del">
          <ac:chgData name="" userId="45bcd7becd4ca5ad" providerId="LiveId" clId="{BBF1D2FD-8038-42B4-90F9-6E737D4D02D0}" dt="2023-08-25T12:52:27.191" v="3191" actId="478"/>
          <ac:spMkLst>
            <pc:docMk/>
            <pc:sldMk cId="8693449" sldId="640"/>
            <ac:spMk id="31" creationId="{155F5404-17C6-4DD3-BA5D-B87A8BD78515}"/>
          </ac:spMkLst>
        </pc:spChg>
        <pc:spChg chg="del">
          <ac:chgData name="" userId="45bcd7becd4ca5ad" providerId="LiveId" clId="{BBF1D2FD-8038-42B4-90F9-6E737D4D02D0}" dt="2023-08-25T12:21:53.820" v="3176" actId="478"/>
          <ac:spMkLst>
            <pc:docMk/>
            <pc:sldMk cId="8693449" sldId="640"/>
            <ac:spMk id="35" creationId="{AE535FF6-5B70-4A8C-8987-45B692D11840}"/>
          </ac:spMkLst>
        </pc:spChg>
        <pc:spChg chg="del">
          <ac:chgData name="" userId="45bcd7becd4ca5ad" providerId="LiveId" clId="{BBF1D2FD-8038-42B4-90F9-6E737D4D02D0}" dt="2023-08-25T12:21:53.820" v="3176" actId="478"/>
          <ac:spMkLst>
            <pc:docMk/>
            <pc:sldMk cId="8693449" sldId="640"/>
            <ac:spMk id="36" creationId="{69680520-5065-4785-AE90-319861704EDA}"/>
          </ac:spMkLst>
        </pc:spChg>
        <pc:spChg chg="del">
          <ac:chgData name="" userId="45bcd7becd4ca5ad" providerId="LiveId" clId="{BBF1D2FD-8038-42B4-90F9-6E737D4D02D0}" dt="2023-08-25T12:21:53.820" v="3176" actId="478"/>
          <ac:spMkLst>
            <pc:docMk/>
            <pc:sldMk cId="8693449" sldId="640"/>
            <ac:spMk id="37" creationId="{278058E3-09DD-4272-A2AC-81047ED423CE}"/>
          </ac:spMkLst>
        </pc:spChg>
        <pc:spChg chg="del">
          <ac:chgData name="" userId="45bcd7becd4ca5ad" providerId="LiveId" clId="{BBF1D2FD-8038-42B4-90F9-6E737D4D02D0}" dt="2023-08-25T12:21:53.820" v="3176" actId="478"/>
          <ac:spMkLst>
            <pc:docMk/>
            <pc:sldMk cId="8693449" sldId="640"/>
            <ac:spMk id="38" creationId="{E26EB5BD-743D-4962-B6B8-EBC5DA2546EE}"/>
          </ac:spMkLst>
        </pc:spChg>
        <pc:spChg chg="del">
          <ac:chgData name="" userId="45bcd7becd4ca5ad" providerId="LiveId" clId="{BBF1D2FD-8038-42B4-90F9-6E737D4D02D0}" dt="2023-08-25T12:21:53.820" v="3176" actId="478"/>
          <ac:spMkLst>
            <pc:docMk/>
            <pc:sldMk cId="8693449" sldId="640"/>
            <ac:spMk id="39" creationId="{6854BC60-0C63-457B-BF66-984A4E9DF668}"/>
          </ac:spMkLst>
        </pc:spChg>
        <pc:spChg chg="add del mod">
          <ac:chgData name="" userId="45bcd7becd4ca5ad" providerId="LiveId" clId="{BBF1D2FD-8038-42B4-90F9-6E737D4D02D0}" dt="2023-08-25T14:36:21.297" v="4772" actId="478"/>
          <ac:spMkLst>
            <pc:docMk/>
            <pc:sldMk cId="8693449" sldId="640"/>
            <ac:spMk id="41" creationId="{76B772F3-9CA0-44D0-A9E4-5ACA1D765924}"/>
          </ac:spMkLst>
        </pc:spChg>
        <pc:spChg chg="del">
          <ac:chgData name="" userId="45bcd7becd4ca5ad" providerId="LiveId" clId="{BBF1D2FD-8038-42B4-90F9-6E737D4D02D0}" dt="2023-08-25T12:22:04.129" v="3182" actId="478"/>
          <ac:spMkLst>
            <pc:docMk/>
            <pc:sldMk cId="8693449" sldId="640"/>
            <ac:spMk id="42" creationId="{61487F08-8CC8-48EB-B82D-BB7474C332DE}"/>
          </ac:spMkLst>
        </pc:spChg>
        <pc:spChg chg="add del mod">
          <ac:chgData name="" userId="45bcd7becd4ca5ad" providerId="LiveId" clId="{BBF1D2FD-8038-42B4-90F9-6E737D4D02D0}" dt="2023-08-25T14:56:35.639" v="4900" actId="478"/>
          <ac:spMkLst>
            <pc:docMk/>
            <pc:sldMk cId="8693449" sldId="640"/>
            <ac:spMk id="44" creationId="{AB6E6830-D471-4597-98C0-CFE7159C382C}"/>
          </ac:spMkLst>
        </pc:spChg>
        <pc:spChg chg="add del mod">
          <ac:chgData name="" userId="45bcd7becd4ca5ad" providerId="LiveId" clId="{BBF1D2FD-8038-42B4-90F9-6E737D4D02D0}" dt="2023-08-25T14:36:22.282" v="4773" actId="478"/>
          <ac:spMkLst>
            <pc:docMk/>
            <pc:sldMk cId="8693449" sldId="640"/>
            <ac:spMk id="45" creationId="{004C16AF-6227-41B5-88EF-E440C4E8DCD6}"/>
          </ac:spMkLst>
        </pc:spChg>
        <pc:spChg chg="add del mod">
          <ac:chgData name="" userId="45bcd7becd4ca5ad" providerId="LiveId" clId="{BBF1D2FD-8038-42B4-90F9-6E737D4D02D0}" dt="2023-08-25T14:56:36.228" v="4901" actId="478"/>
          <ac:spMkLst>
            <pc:docMk/>
            <pc:sldMk cId="8693449" sldId="640"/>
            <ac:spMk id="46" creationId="{ACE7366C-2A34-4C08-B94A-F5619BFD78D7}"/>
          </ac:spMkLst>
        </pc:spChg>
        <pc:spChg chg="add del mod">
          <ac:chgData name="" userId="45bcd7becd4ca5ad" providerId="LiveId" clId="{BBF1D2FD-8038-42B4-90F9-6E737D4D02D0}" dt="2023-08-25T14:36:19.497" v="4771" actId="478"/>
          <ac:spMkLst>
            <pc:docMk/>
            <pc:sldMk cId="8693449" sldId="640"/>
            <ac:spMk id="50" creationId="{13095D70-4A06-4390-9982-2346EF61BCC5}"/>
          </ac:spMkLst>
        </pc:spChg>
        <pc:spChg chg="add del mod">
          <ac:chgData name="" userId="45bcd7becd4ca5ad" providerId="LiveId" clId="{BBF1D2FD-8038-42B4-90F9-6E737D4D02D0}" dt="2023-08-25T14:56:34.594" v="4899" actId="478"/>
          <ac:spMkLst>
            <pc:docMk/>
            <pc:sldMk cId="8693449" sldId="640"/>
            <ac:spMk id="51" creationId="{861D6BC7-92F1-401E-B350-2DA9AB6149D0}"/>
          </ac:spMkLst>
        </pc:spChg>
        <pc:spChg chg="add mod">
          <ac:chgData name="" userId="45bcd7becd4ca5ad" providerId="LiveId" clId="{BBF1D2FD-8038-42B4-90F9-6E737D4D02D0}" dt="2023-08-25T14:56:15.839" v="4896" actId="1076"/>
          <ac:spMkLst>
            <pc:docMk/>
            <pc:sldMk cId="8693449" sldId="640"/>
            <ac:spMk id="54" creationId="{31792EA9-96FA-45DE-93FF-DD8278F82A2B}"/>
          </ac:spMkLst>
        </pc:spChg>
        <pc:spChg chg="add mod">
          <ac:chgData name="" userId="45bcd7becd4ca5ad" providerId="LiveId" clId="{BBF1D2FD-8038-42B4-90F9-6E737D4D02D0}" dt="2023-08-25T14:56:15.839" v="4896" actId="1076"/>
          <ac:spMkLst>
            <pc:docMk/>
            <pc:sldMk cId="8693449" sldId="640"/>
            <ac:spMk id="55" creationId="{522D7CC6-C3EC-4C23-8112-5AA22D2260EA}"/>
          </ac:spMkLst>
        </pc:spChg>
        <pc:spChg chg="add mod">
          <ac:chgData name="" userId="45bcd7becd4ca5ad" providerId="LiveId" clId="{BBF1D2FD-8038-42B4-90F9-6E737D4D02D0}" dt="2023-08-25T14:56:15.839" v="4896" actId="1076"/>
          <ac:spMkLst>
            <pc:docMk/>
            <pc:sldMk cId="8693449" sldId="640"/>
            <ac:spMk id="56" creationId="{20FBA195-79BE-4762-84C4-292D5D64A926}"/>
          </ac:spMkLst>
        </pc:spChg>
        <pc:spChg chg="add mod">
          <ac:chgData name="" userId="45bcd7becd4ca5ad" providerId="LiveId" clId="{BBF1D2FD-8038-42B4-90F9-6E737D4D02D0}" dt="2023-08-25T14:56:15.839" v="4896" actId="1076"/>
          <ac:spMkLst>
            <pc:docMk/>
            <pc:sldMk cId="8693449" sldId="640"/>
            <ac:spMk id="57" creationId="{115AE5B9-6463-4735-A52A-EB336380A129}"/>
          </ac:spMkLst>
        </pc:spChg>
        <pc:spChg chg="add mod">
          <ac:chgData name="" userId="45bcd7becd4ca5ad" providerId="LiveId" clId="{BBF1D2FD-8038-42B4-90F9-6E737D4D02D0}" dt="2023-08-25T14:56:15.839" v="4896" actId="1076"/>
          <ac:spMkLst>
            <pc:docMk/>
            <pc:sldMk cId="8693449" sldId="640"/>
            <ac:spMk id="58" creationId="{AF9BB142-7046-4AA9-948B-F405252DBAA6}"/>
          </ac:spMkLst>
        </pc:spChg>
        <pc:spChg chg="add mod">
          <ac:chgData name="" userId="45bcd7becd4ca5ad" providerId="LiveId" clId="{BBF1D2FD-8038-42B4-90F9-6E737D4D02D0}" dt="2023-08-25T14:59:37.887" v="4951" actId="1076"/>
          <ac:spMkLst>
            <pc:docMk/>
            <pc:sldMk cId="8693449" sldId="640"/>
            <ac:spMk id="59" creationId="{54827644-D2DD-4CD4-A852-8E9D4056299E}"/>
          </ac:spMkLst>
        </pc:spChg>
        <pc:spChg chg="add mod">
          <ac:chgData name="" userId="45bcd7becd4ca5ad" providerId="LiveId" clId="{BBF1D2FD-8038-42B4-90F9-6E737D4D02D0}" dt="2023-08-25T15:00:07.703" v="4957" actId="1076"/>
          <ac:spMkLst>
            <pc:docMk/>
            <pc:sldMk cId="8693449" sldId="640"/>
            <ac:spMk id="61" creationId="{1D093ADB-47A5-406A-B0D3-B637C102494F}"/>
          </ac:spMkLst>
        </pc:spChg>
        <pc:spChg chg="add del mod">
          <ac:chgData name="" userId="45bcd7becd4ca5ad" providerId="LiveId" clId="{BBF1D2FD-8038-42B4-90F9-6E737D4D02D0}" dt="2023-08-25T14:58:50.803" v="4925" actId="478"/>
          <ac:spMkLst>
            <pc:docMk/>
            <pc:sldMk cId="8693449" sldId="640"/>
            <ac:spMk id="62" creationId="{EFF36D9A-C0FE-4BF5-B60F-B35695B52B87}"/>
          </ac:spMkLst>
        </pc:spChg>
        <pc:spChg chg="add mod">
          <ac:chgData name="" userId="45bcd7becd4ca5ad" providerId="LiveId" clId="{BBF1D2FD-8038-42B4-90F9-6E737D4D02D0}" dt="2023-08-25T15:00:25.340" v="4989" actId="20577"/>
          <ac:spMkLst>
            <pc:docMk/>
            <pc:sldMk cId="8693449" sldId="640"/>
            <ac:spMk id="63" creationId="{28E40B81-D8F8-4FE4-9754-752370D29F1B}"/>
          </ac:spMkLst>
        </pc:spChg>
        <pc:picChg chg="add mod">
          <ac:chgData name="" userId="45bcd7becd4ca5ad" providerId="LiveId" clId="{BBF1D2FD-8038-42B4-90F9-6E737D4D02D0}" dt="2023-08-25T14:59:52.591" v="4952" actId="1076"/>
          <ac:picMkLst>
            <pc:docMk/>
            <pc:sldMk cId="8693449" sldId="640"/>
            <ac:picMk id="12" creationId="{6E77A5B2-9A99-4EAE-8663-A51FBAFAA8B4}"/>
          </ac:picMkLst>
        </pc:picChg>
        <pc:picChg chg="add mod">
          <ac:chgData name="" userId="45bcd7becd4ca5ad" providerId="LiveId" clId="{BBF1D2FD-8038-42B4-90F9-6E737D4D02D0}" dt="2023-08-25T14:58:08.343" v="4917" actId="1076"/>
          <ac:picMkLst>
            <pc:docMk/>
            <pc:sldMk cId="8693449" sldId="640"/>
            <ac:picMk id="13" creationId="{27DE596A-553C-4B79-886C-45B1291AB01C}"/>
          </ac:picMkLst>
        </pc:picChg>
        <pc:picChg chg="add mod ord">
          <ac:chgData name="" userId="45bcd7becd4ca5ad" providerId="LiveId" clId="{BBF1D2FD-8038-42B4-90F9-6E737D4D02D0}" dt="2023-08-29T12:30:59.533" v="5000" actId="1076"/>
          <ac:picMkLst>
            <pc:docMk/>
            <pc:sldMk cId="8693449" sldId="640"/>
            <ac:picMk id="15" creationId="{34510B03-DA57-489B-9C41-462008821F7C}"/>
          </ac:picMkLst>
        </pc:picChg>
        <pc:picChg chg="mod">
          <ac:chgData name="" userId="45bcd7becd4ca5ad" providerId="LiveId" clId="{BBF1D2FD-8038-42B4-90F9-6E737D4D02D0}" dt="2023-08-25T13:38:14.811" v="4030" actId="1076"/>
          <ac:picMkLst>
            <pc:docMk/>
            <pc:sldMk cId="8693449" sldId="640"/>
            <ac:picMk id="26" creationId="{8B27EDA4-E748-461C-89B5-10012C2CBA79}"/>
          </ac:picMkLst>
        </pc:picChg>
        <pc:picChg chg="add del mod">
          <ac:chgData name="" userId="45bcd7becd4ca5ad" providerId="LiveId" clId="{BBF1D2FD-8038-42B4-90F9-6E737D4D02D0}" dt="2023-08-25T14:49:29.400" v="4867" actId="478"/>
          <ac:picMkLst>
            <pc:docMk/>
            <pc:sldMk cId="8693449" sldId="640"/>
            <ac:picMk id="33" creationId="{1F379E7B-2A9E-4D40-BEF9-80C131FD8953}"/>
          </ac:picMkLst>
        </pc:picChg>
        <pc:picChg chg="add del mod">
          <ac:chgData name="" userId="45bcd7becd4ca5ad" providerId="LiveId" clId="{BBF1D2FD-8038-42B4-90F9-6E737D4D02D0}" dt="2023-08-25T14:57:29.263" v="4916" actId="478"/>
          <ac:picMkLst>
            <pc:docMk/>
            <pc:sldMk cId="8693449" sldId="640"/>
            <ac:picMk id="34" creationId="{952331AA-F578-41EB-A3ED-D5A477FE9E32}"/>
          </ac:picMkLst>
        </pc:picChg>
        <pc:picChg chg="add del mod">
          <ac:chgData name="" userId="45bcd7becd4ca5ad" providerId="LiveId" clId="{BBF1D2FD-8038-42B4-90F9-6E737D4D02D0}" dt="2023-08-25T14:49:29.400" v="4867" actId="478"/>
          <ac:picMkLst>
            <pc:docMk/>
            <pc:sldMk cId="8693449" sldId="640"/>
            <ac:picMk id="43" creationId="{314C0D4C-F0AB-429E-A998-B5ADCF0A1D74}"/>
          </ac:picMkLst>
        </pc:picChg>
        <pc:picChg chg="add del mod">
          <ac:chgData name="" userId="45bcd7becd4ca5ad" providerId="LiveId" clId="{BBF1D2FD-8038-42B4-90F9-6E737D4D02D0}" dt="2023-08-25T14:49:29.400" v="4867" actId="478"/>
          <ac:picMkLst>
            <pc:docMk/>
            <pc:sldMk cId="8693449" sldId="640"/>
            <ac:picMk id="47" creationId="{9A564A1D-9E37-45A9-964C-310D51DFCBD8}"/>
          </ac:picMkLst>
        </pc:picChg>
        <pc:picChg chg="add del mod">
          <ac:chgData name="" userId="45bcd7becd4ca5ad" providerId="LiveId" clId="{BBF1D2FD-8038-42B4-90F9-6E737D4D02D0}" dt="2023-08-25T14:57:29.263" v="4916" actId="478"/>
          <ac:picMkLst>
            <pc:docMk/>
            <pc:sldMk cId="8693449" sldId="640"/>
            <ac:picMk id="48" creationId="{ACA16D4D-643E-4A36-82A3-79638CB745B7}"/>
          </ac:picMkLst>
        </pc:picChg>
        <pc:picChg chg="add del mod">
          <ac:chgData name="" userId="45bcd7becd4ca5ad" providerId="LiveId" clId="{BBF1D2FD-8038-42B4-90F9-6E737D4D02D0}" dt="2023-08-25T14:57:29.263" v="4916" actId="478"/>
          <ac:picMkLst>
            <pc:docMk/>
            <pc:sldMk cId="8693449" sldId="640"/>
            <ac:picMk id="49" creationId="{F0EC67C8-E65F-4154-85FA-8B5A5703B1EE}"/>
          </ac:picMkLst>
        </pc:picChg>
        <pc:picChg chg="add mod">
          <ac:chgData name="" userId="45bcd7becd4ca5ad" providerId="LiveId" clId="{BBF1D2FD-8038-42B4-90F9-6E737D4D02D0}" dt="2023-08-25T14:56:15.839" v="4896" actId="1076"/>
          <ac:picMkLst>
            <pc:docMk/>
            <pc:sldMk cId="8693449" sldId="640"/>
            <ac:picMk id="52" creationId="{94F823E8-90DA-402D-AB8D-BB883F5177AC}"/>
          </ac:picMkLst>
        </pc:picChg>
        <pc:picChg chg="add mod">
          <ac:chgData name="" userId="45bcd7becd4ca5ad" providerId="LiveId" clId="{BBF1D2FD-8038-42B4-90F9-6E737D4D02D0}" dt="2023-08-25T14:56:15.839" v="4896" actId="1076"/>
          <ac:picMkLst>
            <pc:docMk/>
            <pc:sldMk cId="8693449" sldId="640"/>
            <ac:picMk id="53" creationId="{825326E5-A88F-4587-A3B1-9D52176DB40E}"/>
          </ac:picMkLst>
        </pc:picChg>
        <pc:picChg chg="add del mod">
          <ac:chgData name="" userId="45bcd7becd4ca5ad" providerId="LiveId" clId="{BBF1D2FD-8038-42B4-90F9-6E737D4D02D0}" dt="2023-08-25T14:58:34.301" v="4920" actId="478"/>
          <ac:picMkLst>
            <pc:docMk/>
            <pc:sldMk cId="8693449" sldId="640"/>
            <ac:picMk id="60" creationId="{E203432D-3FDE-4C08-AEA4-DB7E06F97C91}"/>
          </ac:picMkLst>
        </pc:picChg>
        <pc:cxnChg chg="del">
          <ac:chgData name="" userId="45bcd7becd4ca5ad" providerId="LiveId" clId="{BBF1D2FD-8038-42B4-90F9-6E737D4D02D0}" dt="2023-08-25T12:21:53.820" v="3176" actId="478"/>
          <ac:cxnSpMkLst>
            <pc:docMk/>
            <pc:sldMk cId="8693449" sldId="640"/>
            <ac:cxnSpMk id="5" creationId="{42771D80-36BF-5B03-4382-568810FC618D}"/>
          </ac:cxnSpMkLst>
        </pc:cxnChg>
        <pc:cxnChg chg="del mod">
          <ac:chgData name="" userId="45bcd7becd4ca5ad" providerId="LiveId" clId="{BBF1D2FD-8038-42B4-90F9-6E737D4D02D0}" dt="2023-08-25T12:21:53.820" v="3176" actId="478"/>
          <ac:cxnSpMkLst>
            <pc:docMk/>
            <pc:sldMk cId="8693449" sldId="640"/>
            <ac:cxnSpMk id="7" creationId="{9DF5DFD3-463A-ADC6-ADB4-10978E149E0C}"/>
          </ac:cxnSpMkLst>
        </pc:cxnChg>
        <pc:cxnChg chg="del">
          <ac:chgData name="" userId="45bcd7becd4ca5ad" providerId="LiveId" clId="{BBF1D2FD-8038-42B4-90F9-6E737D4D02D0}" dt="2023-08-25T12:21:53.820" v="3176" actId="478"/>
          <ac:cxnSpMkLst>
            <pc:docMk/>
            <pc:sldMk cId="8693449" sldId="640"/>
            <ac:cxnSpMk id="8" creationId="{159D5A0D-C203-DEA4-ED7C-CC8548B3972E}"/>
          </ac:cxnSpMkLst>
        </pc:cxnChg>
        <pc:cxnChg chg="del">
          <ac:chgData name="" userId="45bcd7becd4ca5ad" providerId="LiveId" clId="{BBF1D2FD-8038-42B4-90F9-6E737D4D02D0}" dt="2023-08-25T12:21:53.820" v="3176" actId="478"/>
          <ac:cxnSpMkLst>
            <pc:docMk/>
            <pc:sldMk cId="8693449" sldId="640"/>
            <ac:cxnSpMk id="32" creationId="{E7A9576F-E73B-48D8-878D-C52CE9631098}"/>
          </ac:cxnSpMkLst>
        </pc:cxnChg>
        <pc:cxnChg chg="del">
          <ac:chgData name="" userId="45bcd7becd4ca5ad" providerId="LiveId" clId="{BBF1D2FD-8038-42B4-90F9-6E737D4D02D0}" dt="2023-08-25T12:21:53.820" v="3176" actId="478"/>
          <ac:cxnSpMkLst>
            <pc:docMk/>
            <pc:sldMk cId="8693449" sldId="640"/>
            <ac:cxnSpMk id="40" creationId="{F8DB1E53-A115-4F0C-ACC6-B4EE1D948A2A}"/>
          </ac:cxnSpMkLst>
        </pc:cxnChg>
      </pc:sldChg>
      <pc:sldChg chg="delSp modSp add delAnim">
        <pc:chgData name="" userId="45bcd7becd4ca5ad" providerId="LiveId" clId="{BBF1D2FD-8038-42B4-90F9-6E737D4D02D0}" dt="2023-08-29T13:38:06.289" v="5416" actId="1076"/>
        <pc:sldMkLst>
          <pc:docMk/>
          <pc:sldMk cId="3929640244" sldId="641"/>
        </pc:sldMkLst>
        <pc:spChg chg="del">
          <ac:chgData name="" userId="45bcd7becd4ca5ad" providerId="LiveId" clId="{BBF1D2FD-8038-42B4-90F9-6E737D4D02D0}" dt="2023-08-29T13:37:53.583" v="5414" actId="478"/>
          <ac:spMkLst>
            <pc:docMk/>
            <pc:sldMk cId="3929640244" sldId="641"/>
            <ac:spMk id="19" creationId="{A6A70EAB-AF58-4B58-874B-C583B743B4BE}"/>
          </ac:spMkLst>
        </pc:spChg>
        <pc:picChg chg="del">
          <ac:chgData name="" userId="45bcd7becd4ca5ad" providerId="LiveId" clId="{BBF1D2FD-8038-42B4-90F9-6E737D4D02D0}" dt="2023-08-29T13:37:48.336" v="5412" actId="478"/>
          <ac:picMkLst>
            <pc:docMk/>
            <pc:sldMk cId="3929640244" sldId="641"/>
            <ac:picMk id="17" creationId="{71EACC5D-278D-4C6C-8FDE-0AA3BB6D65BE}"/>
          </ac:picMkLst>
        </pc:picChg>
        <pc:picChg chg="mod">
          <ac:chgData name="" userId="45bcd7becd4ca5ad" providerId="LiveId" clId="{BBF1D2FD-8038-42B4-90F9-6E737D4D02D0}" dt="2023-08-29T13:38:06.289" v="5416" actId="1076"/>
          <ac:picMkLst>
            <pc:docMk/>
            <pc:sldMk cId="3929640244" sldId="641"/>
            <ac:picMk id="18" creationId="{A8B64AF1-5B1A-47F5-8F34-5777B6EB6712}"/>
          </ac:picMkLst>
        </pc:picChg>
      </pc:sldChg>
    </pc:docChg>
  </pc:docChgLst>
  <pc:docChgLst>
    <pc:chgData name="広人 江原" userId="45bcd7becd4ca5ad" providerId="LiveId" clId="{0D692070-89F1-3547-A5DD-0F2D6B54C15A}"/>
    <pc:docChg chg="undo redo custSel addSld delSld modSld sldOrd">
      <pc:chgData name="広人 江原" userId="45bcd7becd4ca5ad" providerId="LiveId" clId="{0D692070-89F1-3547-A5DD-0F2D6B54C15A}" dt="2023-08-28T11:41:36.028" v="2317" actId="1076"/>
      <pc:docMkLst>
        <pc:docMk/>
      </pc:docMkLst>
      <pc:sldChg chg="modSp mod">
        <pc:chgData name="広人 江原" userId="45bcd7becd4ca5ad" providerId="LiveId" clId="{0D692070-89F1-3547-A5DD-0F2D6B54C15A}" dt="2023-08-23T01:55:01.664" v="221" actId="20577"/>
        <pc:sldMkLst>
          <pc:docMk/>
          <pc:sldMk cId="624432558" sldId="429"/>
        </pc:sldMkLst>
        <pc:spChg chg="mod">
          <ac:chgData name="広人 江原" userId="45bcd7becd4ca5ad" providerId="LiveId" clId="{0D692070-89F1-3547-A5DD-0F2D6B54C15A}" dt="2023-08-23T01:55:01.664" v="221" actId="20577"/>
          <ac:spMkLst>
            <pc:docMk/>
            <pc:sldMk cId="624432558" sldId="429"/>
            <ac:spMk id="3" creationId="{3DCEE4C4-3DFB-43DB-A525-3E32E4ECB4DA}"/>
          </ac:spMkLst>
        </pc:spChg>
      </pc:sldChg>
      <pc:sldChg chg="addSp delSp modSp mod modNotesTx">
        <pc:chgData name="広人 江原" userId="45bcd7becd4ca5ad" providerId="LiveId" clId="{0D692070-89F1-3547-A5DD-0F2D6B54C15A}" dt="2023-08-24T11:09:14.242" v="892" actId="478"/>
        <pc:sldMkLst>
          <pc:docMk/>
          <pc:sldMk cId="2933073138" sldId="574"/>
        </pc:sldMkLst>
        <pc:spChg chg="mod">
          <ac:chgData name="広人 江原" userId="45bcd7becd4ca5ad" providerId="LiveId" clId="{0D692070-89F1-3547-A5DD-0F2D6B54C15A}" dt="2023-08-23T03:11:27.330" v="654" actId="20577"/>
          <ac:spMkLst>
            <pc:docMk/>
            <pc:sldMk cId="2933073138" sldId="574"/>
            <ac:spMk id="3" creationId="{EF48C92D-D820-4D43-B45D-D100DBDCDC0C}"/>
          </ac:spMkLst>
        </pc:spChg>
        <pc:spChg chg="del">
          <ac:chgData name="広人 江原" userId="45bcd7becd4ca5ad" providerId="LiveId" clId="{0D692070-89F1-3547-A5DD-0F2D6B54C15A}" dt="2023-08-23T02:58:05.335" v="578" actId="478"/>
          <ac:spMkLst>
            <pc:docMk/>
            <pc:sldMk cId="2933073138" sldId="574"/>
            <ac:spMk id="5" creationId="{2A0B9D27-2752-4724-962F-85550004467A}"/>
          </ac:spMkLst>
        </pc:spChg>
        <pc:spChg chg="mod">
          <ac:chgData name="広人 江原" userId="45bcd7becd4ca5ad" providerId="LiveId" clId="{0D692070-89F1-3547-A5DD-0F2D6B54C15A}" dt="2023-08-23T02:58:23.487" v="583" actId="1076"/>
          <ac:spMkLst>
            <pc:docMk/>
            <pc:sldMk cId="2933073138" sldId="574"/>
            <ac:spMk id="6" creationId="{C479BA7A-58AE-447E-AB01-FF9BDD23283C}"/>
          </ac:spMkLst>
        </pc:spChg>
        <pc:spChg chg="mod">
          <ac:chgData name="広人 江原" userId="45bcd7becd4ca5ad" providerId="LiveId" clId="{0D692070-89F1-3547-A5DD-0F2D6B54C15A}" dt="2023-08-23T02:58:23.487" v="583" actId="1076"/>
          <ac:spMkLst>
            <pc:docMk/>
            <pc:sldMk cId="2933073138" sldId="574"/>
            <ac:spMk id="7" creationId="{DA6C9360-4F54-4B18-9164-12A6D39ABBBD}"/>
          </ac:spMkLst>
        </pc:spChg>
        <pc:spChg chg="mod">
          <ac:chgData name="広人 江原" userId="45bcd7becd4ca5ad" providerId="LiveId" clId="{0D692070-89F1-3547-A5DD-0F2D6B54C15A}" dt="2023-08-23T02:58:23.487" v="583" actId="1076"/>
          <ac:spMkLst>
            <pc:docMk/>
            <pc:sldMk cId="2933073138" sldId="574"/>
            <ac:spMk id="8" creationId="{9E69ED0A-D8A1-4BD2-AD2D-E0E9751A8975}"/>
          </ac:spMkLst>
        </pc:spChg>
        <pc:spChg chg="del">
          <ac:chgData name="広人 江原" userId="45bcd7becd4ca5ad" providerId="LiveId" clId="{0D692070-89F1-3547-A5DD-0F2D6B54C15A}" dt="2023-08-23T02:58:05.335" v="578" actId="478"/>
          <ac:spMkLst>
            <pc:docMk/>
            <pc:sldMk cId="2933073138" sldId="574"/>
            <ac:spMk id="12" creationId="{FFA25176-6913-4BE7-A85A-B9ADDCB6A9EE}"/>
          </ac:spMkLst>
        </pc:spChg>
        <pc:spChg chg="mod">
          <ac:chgData name="広人 江原" userId="45bcd7becd4ca5ad" providerId="LiveId" clId="{0D692070-89F1-3547-A5DD-0F2D6B54C15A}" dt="2023-08-23T02:58:23.487" v="583" actId="1076"/>
          <ac:spMkLst>
            <pc:docMk/>
            <pc:sldMk cId="2933073138" sldId="574"/>
            <ac:spMk id="15" creationId="{5D4FC626-7A2B-49B8-B835-D80E23BD5507}"/>
          </ac:spMkLst>
        </pc:spChg>
        <pc:spChg chg="mod">
          <ac:chgData name="広人 江原" userId="45bcd7becd4ca5ad" providerId="LiveId" clId="{0D692070-89F1-3547-A5DD-0F2D6B54C15A}" dt="2023-08-23T02:58:23.487" v="583" actId="1076"/>
          <ac:spMkLst>
            <pc:docMk/>
            <pc:sldMk cId="2933073138" sldId="574"/>
            <ac:spMk id="16" creationId="{424F5C2B-8BC8-4266-BEB0-AEFCEBAB2C06}"/>
          </ac:spMkLst>
        </pc:spChg>
        <pc:picChg chg="add del">
          <ac:chgData name="広人 江原" userId="45bcd7becd4ca5ad" providerId="LiveId" clId="{0D692070-89F1-3547-A5DD-0F2D6B54C15A}" dt="2023-08-24T11:09:14.242" v="892" actId="478"/>
          <ac:picMkLst>
            <pc:docMk/>
            <pc:sldMk cId="2933073138" sldId="574"/>
            <ac:picMk id="5" creationId="{85BC1017-EC53-F097-3D9D-09DFF4D501B3}"/>
          </ac:picMkLst>
        </pc:picChg>
        <pc:picChg chg="del">
          <ac:chgData name="広人 江原" userId="45bcd7becd4ca5ad" providerId="LiveId" clId="{0D692070-89F1-3547-A5DD-0F2D6B54C15A}" dt="2023-08-23T02:58:05.335" v="578" actId="478"/>
          <ac:picMkLst>
            <pc:docMk/>
            <pc:sldMk cId="2933073138" sldId="574"/>
            <ac:picMk id="9" creationId="{FFE8894B-5C6F-4FFA-81BC-4A0E4B1A31A2}"/>
          </ac:picMkLst>
        </pc:picChg>
        <pc:picChg chg="del">
          <ac:chgData name="広人 江原" userId="45bcd7becd4ca5ad" providerId="LiveId" clId="{0D692070-89F1-3547-A5DD-0F2D6B54C15A}" dt="2023-08-23T02:58:05.335" v="578" actId="478"/>
          <ac:picMkLst>
            <pc:docMk/>
            <pc:sldMk cId="2933073138" sldId="574"/>
            <ac:picMk id="10" creationId="{F62098C6-CAEA-41D0-A947-17195A7CCAE8}"/>
          </ac:picMkLst>
        </pc:picChg>
        <pc:picChg chg="del">
          <ac:chgData name="広人 江原" userId="45bcd7becd4ca5ad" providerId="LiveId" clId="{0D692070-89F1-3547-A5DD-0F2D6B54C15A}" dt="2023-08-23T02:58:05.335" v="578" actId="478"/>
          <ac:picMkLst>
            <pc:docMk/>
            <pc:sldMk cId="2933073138" sldId="574"/>
            <ac:picMk id="11" creationId="{9EE1D849-AEE3-493C-947F-5161C4EB512D}"/>
          </ac:picMkLst>
        </pc:picChg>
        <pc:picChg chg="mod">
          <ac:chgData name="広人 江原" userId="45bcd7becd4ca5ad" providerId="LiveId" clId="{0D692070-89F1-3547-A5DD-0F2D6B54C15A}" dt="2023-08-23T02:58:23.487" v="583" actId="1076"/>
          <ac:picMkLst>
            <pc:docMk/>
            <pc:sldMk cId="2933073138" sldId="574"/>
            <ac:picMk id="13" creationId="{BDCFA786-FD84-42A0-858C-415923ED838A}"/>
          </ac:picMkLst>
        </pc:picChg>
        <pc:picChg chg="mod">
          <ac:chgData name="広人 江原" userId="45bcd7becd4ca5ad" providerId="LiveId" clId="{0D692070-89F1-3547-A5DD-0F2D6B54C15A}" dt="2023-08-23T02:58:23.487" v="583" actId="1076"/>
          <ac:picMkLst>
            <pc:docMk/>
            <pc:sldMk cId="2933073138" sldId="574"/>
            <ac:picMk id="14" creationId="{E2E56F9D-32BF-498F-9715-E41A1F5DD781}"/>
          </ac:picMkLst>
        </pc:picChg>
        <pc:picChg chg="add mod">
          <ac:chgData name="広人 江原" userId="45bcd7becd4ca5ad" providerId="LiveId" clId="{0D692070-89F1-3547-A5DD-0F2D6B54C15A}" dt="2023-08-23T02:58:17.520" v="582" actId="1076"/>
          <ac:picMkLst>
            <pc:docMk/>
            <pc:sldMk cId="2933073138" sldId="574"/>
            <ac:picMk id="17" creationId="{8E554DD3-9BB4-C803-1F80-6EB9BC242F8F}"/>
          </ac:picMkLst>
        </pc:picChg>
      </pc:sldChg>
      <pc:sldChg chg="modSp mod">
        <pc:chgData name="広人 江原" userId="45bcd7becd4ca5ad" providerId="LiveId" clId="{0D692070-89F1-3547-A5DD-0F2D6B54C15A}" dt="2023-08-23T02:16:40.857" v="310" actId="20577"/>
        <pc:sldMkLst>
          <pc:docMk/>
          <pc:sldMk cId="3754272860" sldId="584"/>
        </pc:sldMkLst>
        <pc:spChg chg="mod">
          <ac:chgData name="広人 江原" userId="45bcd7becd4ca5ad" providerId="LiveId" clId="{0D692070-89F1-3547-A5DD-0F2D6B54C15A}" dt="2023-08-23T02:16:40.857" v="310" actId="20577"/>
          <ac:spMkLst>
            <pc:docMk/>
            <pc:sldMk cId="3754272860" sldId="584"/>
            <ac:spMk id="3" creationId="{2D1ACF9A-117C-4711-8DA3-74B6350C410F}"/>
          </ac:spMkLst>
        </pc:spChg>
      </pc:sldChg>
      <pc:sldChg chg="addSp modSp mod">
        <pc:chgData name="広人 江原" userId="45bcd7becd4ca5ad" providerId="LiveId" clId="{0D692070-89F1-3547-A5DD-0F2D6B54C15A}" dt="2023-08-23T03:14:06.396" v="715" actId="20577"/>
        <pc:sldMkLst>
          <pc:docMk/>
          <pc:sldMk cId="11500246" sldId="618"/>
        </pc:sldMkLst>
        <pc:spChg chg="mod">
          <ac:chgData name="広人 江原" userId="45bcd7becd4ca5ad" providerId="LiveId" clId="{0D692070-89F1-3547-A5DD-0F2D6B54C15A}" dt="2023-08-23T03:14:06.396" v="715" actId="20577"/>
          <ac:spMkLst>
            <pc:docMk/>
            <pc:sldMk cId="11500246" sldId="618"/>
            <ac:spMk id="2" creationId="{946F33FA-64B5-4F07-880E-A1CC8E069FA6}"/>
          </ac:spMkLst>
        </pc:spChg>
        <pc:spChg chg="mod">
          <ac:chgData name="広人 江原" userId="45bcd7becd4ca5ad" providerId="LiveId" clId="{0D692070-89F1-3547-A5DD-0F2D6B54C15A}" dt="2023-08-23T03:13:28.261" v="681" actId="20577"/>
          <ac:spMkLst>
            <pc:docMk/>
            <pc:sldMk cId="11500246" sldId="618"/>
            <ac:spMk id="3" creationId="{7987C5D4-C44D-41DB-A6D0-3A46D113DFD4}"/>
          </ac:spMkLst>
        </pc:spChg>
        <pc:spChg chg="add mod">
          <ac:chgData name="広人 江原" userId="45bcd7becd4ca5ad" providerId="LiveId" clId="{0D692070-89F1-3547-A5DD-0F2D6B54C15A}" dt="2023-08-23T02:29:57.323" v="321" actId="1076"/>
          <ac:spMkLst>
            <pc:docMk/>
            <pc:sldMk cId="11500246" sldId="618"/>
            <ac:spMk id="9" creationId="{FA257099-6009-A747-DA5E-D2FF859925AD}"/>
          </ac:spMkLst>
        </pc:spChg>
        <pc:spChg chg="add mod">
          <ac:chgData name="広人 江原" userId="45bcd7becd4ca5ad" providerId="LiveId" clId="{0D692070-89F1-3547-A5DD-0F2D6B54C15A}" dt="2023-08-23T02:30:26.151" v="333" actId="1076"/>
          <ac:spMkLst>
            <pc:docMk/>
            <pc:sldMk cId="11500246" sldId="618"/>
            <ac:spMk id="10" creationId="{4200AB1A-8D21-86AF-32E4-CAF2A9761069}"/>
          </ac:spMkLst>
        </pc:spChg>
        <pc:spChg chg="mod">
          <ac:chgData name="広人 江原" userId="45bcd7becd4ca5ad" providerId="LiveId" clId="{0D692070-89F1-3547-A5DD-0F2D6B54C15A}" dt="2023-08-23T01:33:45.900" v="182" actId="1076"/>
          <ac:spMkLst>
            <pc:docMk/>
            <pc:sldMk cId="11500246" sldId="618"/>
            <ac:spMk id="35" creationId="{AE535FF6-5B70-4A8C-8987-45B692D11840}"/>
          </ac:spMkLst>
        </pc:spChg>
        <pc:picChg chg="mod">
          <ac:chgData name="広人 江原" userId="45bcd7becd4ca5ad" providerId="LiveId" clId="{0D692070-89F1-3547-A5DD-0F2D6B54C15A}" dt="2023-08-23T02:56:31.025" v="527" actId="1038"/>
          <ac:picMkLst>
            <pc:docMk/>
            <pc:sldMk cId="11500246" sldId="618"/>
            <ac:picMk id="26" creationId="{8B27EDA4-E748-461C-89B5-10012C2CBA79}"/>
          </ac:picMkLst>
        </pc:picChg>
        <pc:cxnChg chg="add mod">
          <ac:chgData name="広人 江原" userId="45bcd7becd4ca5ad" providerId="LiveId" clId="{0D692070-89F1-3547-A5DD-0F2D6B54C15A}" dt="2023-08-23T01:32:20.802" v="166" actId="1076"/>
          <ac:cxnSpMkLst>
            <pc:docMk/>
            <pc:sldMk cId="11500246" sldId="618"/>
            <ac:cxnSpMk id="5" creationId="{42771D80-36BF-5B03-4382-568810FC618D}"/>
          </ac:cxnSpMkLst>
        </pc:cxnChg>
        <pc:cxnChg chg="add mod">
          <ac:chgData name="広人 江原" userId="45bcd7becd4ca5ad" providerId="LiveId" clId="{0D692070-89F1-3547-A5DD-0F2D6B54C15A}" dt="2023-08-23T01:34:00.160" v="184" actId="14100"/>
          <ac:cxnSpMkLst>
            <pc:docMk/>
            <pc:sldMk cId="11500246" sldId="618"/>
            <ac:cxnSpMk id="7" creationId="{9DF5DFD3-463A-ADC6-ADB4-10978E149E0C}"/>
          </ac:cxnSpMkLst>
        </pc:cxnChg>
        <pc:cxnChg chg="add mod">
          <ac:chgData name="広人 江原" userId="45bcd7becd4ca5ad" providerId="LiveId" clId="{0D692070-89F1-3547-A5DD-0F2D6B54C15A}" dt="2023-08-23T01:33:51.281" v="183" actId="1076"/>
          <ac:cxnSpMkLst>
            <pc:docMk/>
            <pc:sldMk cId="11500246" sldId="618"/>
            <ac:cxnSpMk id="8" creationId="{159D5A0D-C203-DEA4-ED7C-CC8548B3972E}"/>
          </ac:cxnSpMkLst>
        </pc:cxnChg>
        <pc:cxnChg chg="mod">
          <ac:chgData name="広人 江原" userId="45bcd7becd4ca5ad" providerId="LiveId" clId="{0D692070-89F1-3547-A5DD-0F2D6B54C15A}" dt="2023-08-23T01:34:04.773" v="185" actId="1076"/>
          <ac:cxnSpMkLst>
            <pc:docMk/>
            <pc:sldMk cId="11500246" sldId="618"/>
            <ac:cxnSpMk id="32" creationId="{E7A9576F-E73B-48D8-878D-C52CE9631098}"/>
          </ac:cxnSpMkLst>
        </pc:cxnChg>
      </pc:sldChg>
      <pc:sldChg chg="modSp mod">
        <pc:chgData name="広人 江原" userId="45bcd7becd4ca5ad" providerId="LiveId" clId="{0D692070-89F1-3547-A5DD-0F2D6B54C15A}" dt="2023-08-23T01:35:39.040" v="186" actId="1076"/>
        <pc:sldMkLst>
          <pc:docMk/>
          <pc:sldMk cId="3820255658" sldId="620"/>
        </pc:sldMkLst>
        <pc:spChg chg="mod">
          <ac:chgData name="広人 江原" userId="45bcd7becd4ca5ad" providerId="LiveId" clId="{0D692070-89F1-3547-A5DD-0F2D6B54C15A}" dt="2023-08-23T01:35:39.040" v="186" actId="1076"/>
          <ac:spMkLst>
            <pc:docMk/>
            <pc:sldMk cId="3820255658" sldId="620"/>
            <ac:spMk id="6" creationId="{D44AC1A7-6183-4D9D-B30D-5C50B6BA1906}"/>
          </ac:spMkLst>
        </pc:spChg>
        <pc:spChg chg="mod">
          <ac:chgData name="広人 江原" userId="45bcd7becd4ca5ad" providerId="LiveId" clId="{0D692070-89F1-3547-A5DD-0F2D6B54C15A}" dt="2023-08-23T01:35:39.040" v="186" actId="1076"/>
          <ac:spMkLst>
            <pc:docMk/>
            <pc:sldMk cId="3820255658" sldId="620"/>
            <ac:spMk id="10" creationId="{0EB65528-8F36-40E2-9726-FF67730F4161}"/>
          </ac:spMkLst>
        </pc:spChg>
        <pc:graphicFrameChg chg="mod">
          <ac:chgData name="広人 江原" userId="45bcd7becd4ca5ad" providerId="LiveId" clId="{0D692070-89F1-3547-A5DD-0F2D6B54C15A}" dt="2023-08-23T01:35:39.040" v="186" actId="1076"/>
          <ac:graphicFrameMkLst>
            <pc:docMk/>
            <pc:sldMk cId="3820255658" sldId="620"/>
            <ac:graphicFrameMk id="9" creationId="{1F0C3C5D-E6F0-48F6-B0A2-AA8BE7A6196A}"/>
          </ac:graphicFrameMkLst>
        </pc:graphicFrameChg>
      </pc:sldChg>
      <pc:sldChg chg="addSp delSp modSp mod">
        <pc:chgData name="広人 江原" userId="45bcd7becd4ca5ad" providerId="LiveId" clId="{0D692070-89F1-3547-A5DD-0F2D6B54C15A}" dt="2023-08-24T11:09:35.606" v="897" actId="1076"/>
        <pc:sldMkLst>
          <pc:docMk/>
          <pc:sldMk cId="1545245133" sldId="621"/>
        </pc:sldMkLst>
        <pc:spChg chg="mod">
          <ac:chgData name="広人 江原" userId="45bcd7becd4ca5ad" providerId="LiveId" clId="{0D692070-89F1-3547-A5DD-0F2D6B54C15A}" dt="2023-08-23T03:09:56.655" v="649" actId="113"/>
          <ac:spMkLst>
            <pc:docMk/>
            <pc:sldMk cId="1545245133" sldId="621"/>
            <ac:spMk id="3" creationId="{4A6D2671-826D-4A63-A681-9ACF0270C51D}"/>
          </ac:spMkLst>
        </pc:spChg>
        <pc:spChg chg="mod">
          <ac:chgData name="広人 江原" userId="45bcd7becd4ca5ad" providerId="LiveId" clId="{0D692070-89F1-3547-A5DD-0F2D6B54C15A}" dt="2023-08-23T03:18:56.817" v="745" actId="1076"/>
          <ac:spMkLst>
            <pc:docMk/>
            <pc:sldMk cId="1545245133" sldId="621"/>
            <ac:spMk id="6" creationId="{0B4B251A-11EC-4F94-9BDA-A7FD46254141}"/>
          </ac:spMkLst>
        </pc:spChg>
        <pc:spChg chg="mod">
          <ac:chgData name="広人 江原" userId="45bcd7becd4ca5ad" providerId="LiveId" clId="{0D692070-89F1-3547-A5DD-0F2D6B54C15A}" dt="2023-08-23T03:18:57.870" v="747" actId="1076"/>
          <ac:spMkLst>
            <pc:docMk/>
            <pc:sldMk cId="1545245133" sldId="621"/>
            <ac:spMk id="7" creationId="{F1ECC2A1-3E40-4F3C-95E4-60074D462819}"/>
          </ac:spMkLst>
        </pc:spChg>
        <pc:spChg chg="add del mod">
          <ac:chgData name="広人 江原" userId="45bcd7becd4ca5ad" providerId="LiveId" clId="{0D692070-89F1-3547-A5DD-0F2D6B54C15A}" dt="2023-08-23T03:18:55.898" v="743"/>
          <ac:spMkLst>
            <pc:docMk/>
            <pc:sldMk cId="1545245133" sldId="621"/>
            <ac:spMk id="10" creationId="{629B54F8-5508-20E0-2BE4-F5A1B53551ED}"/>
          </ac:spMkLst>
        </pc:spChg>
        <pc:graphicFrameChg chg="add del mod modGraphic">
          <ac:chgData name="広人 江原" userId="45bcd7becd4ca5ad" providerId="LiveId" clId="{0D692070-89F1-3547-A5DD-0F2D6B54C15A}" dt="2023-08-23T03:18:55.898" v="743"/>
          <ac:graphicFrameMkLst>
            <pc:docMk/>
            <pc:sldMk cId="1545245133" sldId="621"/>
            <ac:graphicFrameMk id="5" creationId="{9AE35632-6F60-0CB3-FB50-B6191C35EE1D}"/>
          </ac:graphicFrameMkLst>
        </pc:graphicFrameChg>
        <pc:graphicFrameChg chg="mod">
          <ac:chgData name="広人 江原" userId="45bcd7becd4ca5ad" providerId="LiveId" clId="{0D692070-89F1-3547-A5DD-0F2D6B54C15A}" dt="2023-08-23T03:18:58.941" v="749" actId="1076"/>
          <ac:graphicFrameMkLst>
            <pc:docMk/>
            <pc:sldMk cId="1545245133" sldId="621"/>
            <ac:graphicFrameMk id="9" creationId="{32AA6791-4DAC-4EA0-B9BC-66BD2E846299}"/>
          </ac:graphicFrameMkLst>
        </pc:graphicFrameChg>
        <pc:picChg chg="add mod">
          <ac:chgData name="広人 江原" userId="45bcd7becd4ca5ad" providerId="LiveId" clId="{0D692070-89F1-3547-A5DD-0F2D6B54C15A}" dt="2023-08-24T11:09:35.606" v="897" actId="1076"/>
          <ac:picMkLst>
            <pc:docMk/>
            <pc:sldMk cId="1545245133" sldId="621"/>
            <ac:picMk id="5" creationId="{1438E451-E4BA-C31E-7A0D-8335AA1DE1D5}"/>
          </ac:picMkLst>
        </pc:picChg>
        <pc:picChg chg="del mod">
          <ac:chgData name="広人 江原" userId="45bcd7becd4ca5ad" providerId="LiveId" clId="{0D692070-89F1-3547-A5DD-0F2D6B54C15A}" dt="2023-08-24T11:09:28.724" v="894" actId="478"/>
          <ac:picMkLst>
            <pc:docMk/>
            <pc:sldMk cId="1545245133" sldId="621"/>
            <ac:picMk id="8" creationId="{0B0F863B-DC37-431D-A70A-93BC410A56A3}"/>
          </ac:picMkLst>
        </pc:picChg>
      </pc:sldChg>
      <pc:sldChg chg="delSp modSp mod">
        <pc:chgData name="広人 江原" userId="45bcd7becd4ca5ad" providerId="LiveId" clId="{0D692070-89F1-3547-A5DD-0F2D6B54C15A}" dt="2023-08-22T12:40:51.888" v="15" actId="20577"/>
        <pc:sldMkLst>
          <pc:docMk/>
          <pc:sldMk cId="1712525382" sldId="622"/>
        </pc:sldMkLst>
        <pc:spChg chg="mod">
          <ac:chgData name="広人 江原" userId="45bcd7becd4ca5ad" providerId="LiveId" clId="{0D692070-89F1-3547-A5DD-0F2D6B54C15A}" dt="2023-08-22T12:40:51.888" v="15" actId="20577"/>
          <ac:spMkLst>
            <pc:docMk/>
            <pc:sldMk cId="1712525382" sldId="622"/>
            <ac:spMk id="3" creationId="{962E43AE-0DE7-402D-933E-ED9AA4391F92}"/>
          </ac:spMkLst>
        </pc:spChg>
        <pc:spChg chg="del">
          <ac:chgData name="広人 江原" userId="45bcd7becd4ca5ad" providerId="LiveId" clId="{0D692070-89F1-3547-A5DD-0F2D6B54C15A}" dt="2023-08-22T12:40:41.984" v="13" actId="478"/>
          <ac:spMkLst>
            <pc:docMk/>
            <pc:sldMk cId="1712525382" sldId="622"/>
            <ac:spMk id="5" creationId="{A62A4C24-1A89-48DF-8FBF-8E3F6D454B99}"/>
          </ac:spMkLst>
        </pc:spChg>
      </pc:sldChg>
      <pc:sldChg chg="modSp">
        <pc:chgData name="広人 江原" userId="45bcd7becd4ca5ad" providerId="LiveId" clId="{0D692070-89F1-3547-A5DD-0F2D6B54C15A}" dt="2023-08-28T11:37:37.278" v="2260" actId="20577"/>
        <pc:sldMkLst>
          <pc:docMk/>
          <pc:sldMk cId="3433507533" sldId="625"/>
        </pc:sldMkLst>
        <pc:spChg chg="mod">
          <ac:chgData name="広人 江原" userId="45bcd7becd4ca5ad" providerId="LiveId" clId="{0D692070-89F1-3547-A5DD-0F2D6B54C15A}" dt="2023-08-28T11:37:37.278" v="2260" actId="20577"/>
          <ac:spMkLst>
            <pc:docMk/>
            <pc:sldMk cId="3433507533" sldId="625"/>
            <ac:spMk id="3" creationId="{A6CC7D43-935E-4671-9545-953AE42FCA39}"/>
          </ac:spMkLst>
        </pc:spChg>
        <pc:spChg chg="mod">
          <ac:chgData name="広人 江原" userId="45bcd7becd4ca5ad" providerId="LiveId" clId="{0D692070-89F1-3547-A5DD-0F2D6B54C15A}" dt="2023-08-23T01:56:13.174" v="225" actId="20577"/>
          <ac:spMkLst>
            <pc:docMk/>
            <pc:sldMk cId="3433507533" sldId="625"/>
            <ac:spMk id="8" creationId="{173A2127-9485-4B1A-A4ED-DB32818ABAE3}"/>
          </ac:spMkLst>
        </pc:spChg>
      </pc:sldChg>
      <pc:sldChg chg="modSp mod ord modShow">
        <pc:chgData name="広人 江原" userId="45bcd7becd4ca5ad" providerId="LiveId" clId="{0D692070-89F1-3547-A5DD-0F2D6B54C15A}" dt="2023-08-23T02:02:12.179" v="241" actId="20578"/>
        <pc:sldMkLst>
          <pc:docMk/>
          <pc:sldMk cId="406355313" sldId="626"/>
        </pc:sldMkLst>
        <pc:spChg chg="mod">
          <ac:chgData name="広人 江原" userId="45bcd7becd4ca5ad" providerId="LiveId" clId="{0D692070-89F1-3547-A5DD-0F2D6B54C15A}" dt="2023-08-23T01:26:50.799" v="81" actId="20577"/>
          <ac:spMkLst>
            <pc:docMk/>
            <pc:sldMk cId="406355313" sldId="626"/>
            <ac:spMk id="3" creationId="{CD2E7EB0-814C-493A-AFE6-BFEA59F9B914}"/>
          </ac:spMkLst>
        </pc:spChg>
        <pc:spChg chg="mod">
          <ac:chgData name="広人 江原" userId="45bcd7becd4ca5ad" providerId="LiveId" clId="{0D692070-89F1-3547-A5DD-0F2D6B54C15A}" dt="2023-08-23T01:26:58.045" v="87" actId="20577"/>
          <ac:spMkLst>
            <pc:docMk/>
            <pc:sldMk cId="406355313" sldId="626"/>
            <ac:spMk id="11" creationId="{400EADFA-4A88-454E-A3A6-E9505CEB64E8}"/>
          </ac:spMkLst>
        </pc:spChg>
      </pc:sldChg>
      <pc:sldChg chg="addSp delSp modSp add mod addAnim delAnim modAnim">
        <pc:chgData name="広人 江原" userId="45bcd7becd4ca5ad" providerId="LiveId" clId="{0D692070-89F1-3547-A5DD-0F2D6B54C15A}" dt="2023-08-23T03:07:27.656" v="646" actId="1076"/>
        <pc:sldMkLst>
          <pc:docMk/>
          <pc:sldMk cId="3049243683" sldId="627"/>
        </pc:sldMkLst>
        <pc:spChg chg="mod">
          <ac:chgData name="広人 江原" userId="45bcd7becd4ca5ad" providerId="LiveId" clId="{0D692070-89F1-3547-A5DD-0F2D6B54C15A}" dt="2023-08-23T02:36:08.920" v="352" actId="1076"/>
          <ac:spMkLst>
            <pc:docMk/>
            <pc:sldMk cId="3049243683" sldId="627"/>
            <ac:spMk id="7" creationId="{38E3C608-6720-4A61-AD81-5F6FB5DA3332}"/>
          </ac:spMkLst>
        </pc:spChg>
        <pc:spChg chg="mod">
          <ac:chgData name="広人 江原" userId="45bcd7becd4ca5ad" providerId="LiveId" clId="{0D692070-89F1-3547-A5DD-0F2D6B54C15A}" dt="2023-08-23T02:36:08.920" v="352" actId="1076"/>
          <ac:spMkLst>
            <pc:docMk/>
            <pc:sldMk cId="3049243683" sldId="627"/>
            <ac:spMk id="8" creationId="{D0F767F3-3F63-402F-934C-4637D0E4A354}"/>
          </ac:spMkLst>
        </pc:spChg>
        <pc:spChg chg="mod">
          <ac:chgData name="広人 江原" userId="45bcd7becd4ca5ad" providerId="LiveId" clId="{0D692070-89F1-3547-A5DD-0F2D6B54C15A}" dt="2023-08-23T02:36:08.920" v="352" actId="1076"/>
          <ac:spMkLst>
            <pc:docMk/>
            <pc:sldMk cId="3049243683" sldId="627"/>
            <ac:spMk id="9" creationId="{0C353A29-0227-4C19-9EA5-C48AD36126F9}"/>
          </ac:spMkLst>
        </pc:spChg>
        <pc:spChg chg="mod">
          <ac:chgData name="広人 江原" userId="45bcd7becd4ca5ad" providerId="LiveId" clId="{0D692070-89F1-3547-A5DD-0F2D6B54C15A}" dt="2023-08-23T02:36:08.920" v="352" actId="1076"/>
          <ac:spMkLst>
            <pc:docMk/>
            <pc:sldMk cId="3049243683" sldId="627"/>
            <ac:spMk id="12" creationId="{D3E43DD0-AC40-4FB5-A3CB-8F4DF27BBC36}"/>
          </ac:spMkLst>
        </pc:spChg>
        <pc:spChg chg="mod">
          <ac:chgData name="広人 江原" userId="45bcd7becd4ca5ad" providerId="LiveId" clId="{0D692070-89F1-3547-A5DD-0F2D6B54C15A}" dt="2023-08-23T02:31:35.985" v="334" actId="1076"/>
          <ac:spMkLst>
            <pc:docMk/>
            <pc:sldMk cId="3049243683" sldId="627"/>
            <ac:spMk id="19" creationId="{A6A70EAB-AF58-4B58-874B-C583B743B4BE}"/>
          </ac:spMkLst>
        </pc:spChg>
        <pc:spChg chg="mod">
          <ac:chgData name="広人 江原" userId="45bcd7becd4ca5ad" providerId="LiveId" clId="{0D692070-89F1-3547-A5DD-0F2D6B54C15A}" dt="2023-08-23T02:31:35.985" v="334" actId="1076"/>
          <ac:spMkLst>
            <pc:docMk/>
            <pc:sldMk cId="3049243683" sldId="627"/>
            <ac:spMk id="20" creationId="{32C94B22-6208-4DD0-A893-8C7319D1E66E}"/>
          </ac:spMkLst>
        </pc:spChg>
        <pc:spChg chg="mod">
          <ac:chgData name="広人 江原" userId="45bcd7becd4ca5ad" providerId="LiveId" clId="{0D692070-89F1-3547-A5DD-0F2D6B54C15A}" dt="2023-08-23T02:31:35.985" v="334" actId="1076"/>
          <ac:spMkLst>
            <pc:docMk/>
            <pc:sldMk cId="3049243683" sldId="627"/>
            <ac:spMk id="21" creationId="{A779D0FA-7FA3-486E-B7C2-63F53EF46D95}"/>
          </ac:spMkLst>
        </pc:spChg>
        <pc:spChg chg="mod">
          <ac:chgData name="広人 江原" userId="45bcd7becd4ca5ad" providerId="LiveId" clId="{0D692070-89F1-3547-A5DD-0F2D6B54C15A}" dt="2023-08-23T02:31:35.985" v="334" actId="1076"/>
          <ac:spMkLst>
            <pc:docMk/>
            <pc:sldMk cId="3049243683" sldId="627"/>
            <ac:spMk id="22" creationId="{86F63871-B73E-4023-A288-D10E5C42DDAE}"/>
          </ac:spMkLst>
        </pc:spChg>
        <pc:spChg chg="mod">
          <ac:chgData name="広人 江原" userId="45bcd7becd4ca5ad" providerId="LiveId" clId="{0D692070-89F1-3547-A5DD-0F2D6B54C15A}" dt="2023-08-23T02:31:35.985" v="334" actId="1076"/>
          <ac:spMkLst>
            <pc:docMk/>
            <pc:sldMk cId="3049243683" sldId="627"/>
            <ac:spMk id="23" creationId="{635FEF1F-6B58-48FE-9D0A-D59FF9C3966D}"/>
          </ac:spMkLst>
        </pc:spChg>
        <pc:spChg chg="mod">
          <ac:chgData name="広人 江原" userId="45bcd7becd4ca5ad" providerId="LiveId" clId="{0D692070-89F1-3547-A5DD-0F2D6B54C15A}" dt="2023-08-23T02:31:46.476" v="335" actId="1076"/>
          <ac:spMkLst>
            <pc:docMk/>
            <pc:sldMk cId="3049243683" sldId="627"/>
            <ac:spMk id="24" creationId="{1DA6E332-6333-42B1-A61B-17E57203D88C}"/>
          </ac:spMkLst>
        </pc:spChg>
        <pc:spChg chg="mod">
          <ac:chgData name="広人 江原" userId="45bcd7becd4ca5ad" providerId="LiveId" clId="{0D692070-89F1-3547-A5DD-0F2D6B54C15A}" dt="2023-08-23T02:36:08.920" v="352" actId="1076"/>
          <ac:spMkLst>
            <pc:docMk/>
            <pc:sldMk cId="3049243683" sldId="627"/>
            <ac:spMk id="25" creationId="{9100981C-C0A6-455B-A101-7CDFC1500530}"/>
          </ac:spMkLst>
        </pc:spChg>
        <pc:picChg chg="mod">
          <ac:chgData name="広人 江原" userId="45bcd7becd4ca5ad" providerId="LiveId" clId="{0D692070-89F1-3547-A5DD-0F2D6B54C15A}" dt="2023-08-23T02:36:08.920" v="352" actId="1076"/>
          <ac:picMkLst>
            <pc:docMk/>
            <pc:sldMk cId="3049243683" sldId="627"/>
            <ac:picMk id="5" creationId="{FC5E49E4-D66B-4329-8E60-B548FCF6C02F}"/>
          </ac:picMkLst>
        </pc:picChg>
        <pc:picChg chg="add mod">
          <ac:chgData name="広人 江原" userId="45bcd7becd4ca5ad" providerId="LiveId" clId="{0D692070-89F1-3547-A5DD-0F2D6B54C15A}" dt="2023-08-23T03:03:32.757" v="592"/>
          <ac:picMkLst>
            <pc:docMk/>
            <pc:sldMk cId="3049243683" sldId="627"/>
            <ac:picMk id="6" creationId="{2C89BD85-4CAE-1731-43D7-0AE8A821D401}"/>
          </ac:picMkLst>
        </pc:picChg>
        <pc:picChg chg="add mod">
          <ac:chgData name="広人 江原" userId="45bcd7becd4ca5ad" providerId="LiveId" clId="{0D692070-89F1-3547-A5DD-0F2D6B54C15A}" dt="2023-08-23T03:07:26.818" v="644"/>
          <ac:picMkLst>
            <pc:docMk/>
            <pc:sldMk cId="3049243683" sldId="627"/>
            <ac:picMk id="10" creationId="{821DB871-0077-7548-4374-35D32DB0D9AE}"/>
          </ac:picMkLst>
        </pc:picChg>
        <pc:picChg chg="mod">
          <ac:chgData name="広人 江原" userId="45bcd7becd4ca5ad" providerId="LiveId" clId="{0D692070-89F1-3547-A5DD-0F2D6B54C15A}" dt="2023-08-23T02:36:08.920" v="352" actId="1076"/>
          <ac:picMkLst>
            <pc:docMk/>
            <pc:sldMk cId="3049243683" sldId="627"/>
            <ac:picMk id="11" creationId="{B3C202D0-4F6C-48DD-B432-98F90B61388C}"/>
          </ac:picMkLst>
        </pc:picChg>
        <pc:picChg chg="add del mod">
          <ac:chgData name="広人 江原" userId="45bcd7becd4ca5ad" providerId="LiveId" clId="{0D692070-89F1-3547-A5DD-0F2D6B54C15A}" dt="2023-08-23T03:07:27.227" v="645" actId="478"/>
          <ac:picMkLst>
            <pc:docMk/>
            <pc:sldMk cId="3049243683" sldId="627"/>
            <ac:picMk id="17" creationId="{71EACC5D-278D-4C6C-8FDE-0AA3BB6D65BE}"/>
          </ac:picMkLst>
        </pc:picChg>
        <pc:picChg chg="mod">
          <ac:chgData name="広人 江原" userId="45bcd7becd4ca5ad" providerId="LiveId" clId="{0D692070-89F1-3547-A5DD-0F2D6B54C15A}" dt="2023-08-23T03:07:27.656" v="646" actId="1076"/>
          <ac:picMkLst>
            <pc:docMk/>
            <pc:sldMk cId="3049243683" sldId="627"/>
            <ac:picMk id="18" creationId="{A8B64AF1-5B1A-47F5-8F34-5777B6EB6712}"/>
          </ac:picMkLst>
        </pc:picChg>
      </pc:sldChg>
      <pc:sldChg chg="addSp delSp modSp new mod modNotesTx">
        <pc:chgData name="広人 江原" userId="45bcd7becd4ca5ad" providerId="LiveId" clId="{0D692070-89F1-3547-A5DD-0F2D6B54C15A}" dt="2023-08-24T13:07:48.369" v="2227" actId="115"/>
        <pc:sldMkLst>
          <pc:docMk/>
          <pc:sldMk cId="4239577483" sldId="628"/>
        </pc:sldMkLst>
        <pc:spChg chg="mod">
          <ac:chgData name="広人 江原" userId="45bcd7becd4ca5ad" providerId="LiveId" clId="{0D692070-89F1-3547-A5DD-0F2D6B54C15A}" dt="2023-08-24T13:07:29.626" v="2224" actId="20577"/>
          <ac:spMkLst>
            <pc:docMk/>
            <pc:sldMk cId="4239577483" sldId="628"/>
            <ac:spMk id="2" creationId="{D77347C2-CFD6-C441-4128-64A4DEABF2BF}"/>
          </ac:spMkLst>
        </pc:spChg>
        <pc:spChg chg="mod">
          <ac:chgData name="広人 江原" userId="45bcd7becd4ca5ad" providerId="LiveId" clId="{0D692070-89F1-3547-A5DD-0F2D6B54C15A}" dt="2023-08-24T13:07:48.369" v="2227" actId="115"/>
          <ac:spMkLst>
            <pc:docMk/>
            <pc:sldMk cId="4239577483" sldId="628"/>
            <ac:spMk id="3" creationId="{78B4F931-6F18-B009-E4CE-117B78330B97}"/>
          </ac:spMkLst>
        </pc:spChg>
        <pc:spChg chg="mod">
          <ac:chgData name="広人 江原" userId="45bcd7becd4ca5ad" providerId="LiveId" clId="{0D692070-89F1-3547-A5DD-0F2D6B54C15A}" dt="2023-08-24T12:38:19.286" v="1732" actId="1076"/>
          <ac:spMkLst>
            <pc:docMk/>
            <pc:sldMk cId="4239577483" sldId="628"/>
            <ac:spMk id="4" creationId="{BF0573BF-F3BD-15E1-D380-F9E89CBCC0C4}"/>
          </ac:spMkLst>
        </pc:spChg>
        <pc:spChg chg="add del mod">
          <ac:chgData name="広人 江原" userId="45bcd7becd4ca5ad" providerId="LiveId" clId="{0D692070-89F1-3547-A5DD-0F2D6B54C15A}" dt="2023-08-24T12:16:50.896" v="1203"/>
          <ac:spMkLst>
            <pc:docMk/>
            <pc:sldMk cId="4239577483" sldId="628"/>
            <ac:spMk id="7" creationId="{1721BF34-2170-4754-C581-A910BCE28E04}"/>
          </ac:spMkLst>
        </pc:spChg>
        <pc:spChg chg="add del mod">
          <ac:chgData name="広人 江原" userId="45bcd7becd4ca5ad" providerId="LiveId" clId="{0D692070-89F1-3547-A5DD-0F2D6B54C15A}" dt="2023-08-24T12:16:50.896" v="1203"/>
          <ac:spMkLst>
            <pc:docMk/>
            <pc:sldMk cId="4239577483" sldId="628"/>
            <ac:spMk id="11" creationId="{C19A5AD1-EB5F-5BFA-6440-B988D4F08E86}"/>
          </ac:spMkLst>
        </pc:spChg>
        <pc:spChg chg="add del mod">
          <ac:chgData name="広人 江原" userId="45bcd7becd4ca5ad" providerId="LiveId" clId="{0D692070-89F1-3547-A5DD-0F2D6B54C15A}" dt="2023-08-24T12:16:50.896" v="1203"/>
          <ac:spMkLst>
            <pc:docMk/>
            <pc:sldMk cId="4239577483" sldId="628"/>
            <ac:spMk id="12" creationId="{5E88C0BB-0F8C-CD4F-D4FA-1EA447A9E12F}"/>
          </ac:spMkLst>
        </pc:spChg>
        <pc:spChg chg="add del mod">
          <ac:chgData name="広人 江原" userId="45bcd7becd4ca5ad" providerId="LiveId" clId="{0D692070-89F1-3547-A5DD-0F2D6B54C15A}" dt="2023-08-24T12:16:50.896" v="1203"/>
          <ac:spMkLst>
            <pc:docMk/>
            <pc:sldMk cId="4239577483" sldId="628"/>
            <ac:spMk id="13" creationId="{3B549911-7834-A5F1-1A4B-AC5C6D7EE1C1}"/>
          </ac:spMkLst>
        </pc:spChg>
        <pc:spChg chg="add del mod">
          <ac:chgData name="広人 江原" userId="45bcd7becd4ca5ad" providerId="LiveId" clId="{0D692070-89F1-3547-A5DD-0F2D6B54C15A}" dt="2023-08-24T12:16:50.896" v="1203"/>
          <ac:spMkLst>
            <pc:docMk/>
            <pc:sldMk cId="4239577483" sldId="628"/>
            <ac:spMk id="14" creationId="{078F0DB2-9748-256B-3E6B-563AB9F5561E}"/>
          </ac:spMkLst>
        </pc:spChg>
        <pc:spChg chg="add del mod">
          <ac:chgData name="広人 江原" userId="45bcd7becd4ca5ad" providerId="LiveId" clId="{0D692070-89F1-3547-A5DD-0F2D6B54C15A}" dt="2023-08-24T12:16:50.896" v="1203"/>
          <ac:spMkLst>
            <pc:docMk/>
            <pc:sldMk cId="4239577483" sldId="628"/>
            <ac:spMk id="15" creationId="{7F6C7A0C-4092-FCA2-BD9B-1538944F0318}"/>
          </ac:spMkLst>
        </pc:spChg>
        <pc:spChg chg="add del mod">
          <ac:chgData name="広人 江原" userId="45bcd7becd4ca5ad" providerId="LiveId" clId="{0D692070-89F1-3547-A5DD-0F2D6B54C15A}" dt="2023-08-24T12:16:50.896" v="1203"/>
          <ac:spMkLst>
            <pc:docMk/>
            <pc:sldMk cId="4239577483" sldId="628"/>
            <ac:spMk id="16" creationId="{A53177EA-2BC5-0ED6-E680-9EDA313BC7F6}"/>
          </ac:spMkLst>
        </pc:spChg>
        <pc:spChg chg="add del mod">
          <ac:chgData name="広人 江原" userId="45bcd7becd4ca5ad" providerId="LiveId" clId="{0D692070-89F1-3547-A5DD-0F2D6B54C15A}" dt="2023-08-24T12:16:50.896" v="1203"/>
          <ac:spMkLst>
            <pc:docMk/>
            <pc:sldMk cId="4239577483" sldId="628"/>
            <ac:spMk id="17" creationId="{3560D448-8483-EF88-29E6-E8461BBEAB36}"/>
          </ac:spMkLst>
        </pc:spChg>
        <pc:spChg chg="add del mod">
          <ac:chgData name="広人 江原" userId="45bcd7becd4ca5ad" providerId="LiveId" clId="{0D692070-89F1-3547-A5DD-0F2D6B54C15A}" dt="2023-08-24T12:16:50.896" v="1203"/>
          <ac:spMkLst>
            <pc:docMk/>
            <pc:sldMk cId="4239577483" sldId="628"/>
            <ac:spMk id="18" creationId="{2234B785-1C2C-9B1A-2927-E6813718F435}"/>
          </ac:spMkLst>
        </pc:spChg>
        <pc:spChg chg="add mod">
          <ac:chgData name="広人 江原" userId="45bcd7becd4ca5ad" providerId="LiveId" clId="{0D692070-89F1-3547-A5DD-0F2D6B54C15A}" dt="2023-08-24T12:45:28.450" v="1977" actId="1076"/>
          <ac:spMkLst>
            <pc:docMk/>
            <pc:sldMk cId="4239577483" sldId="628"/>
            <ac:spMk id="20" creationId="{DCC9ED2E-5D27-8403-CB83-DF902453B4C9}"/>
          </ac:spMkLst>
        </pc:spChg>
        <pc:spChg chg="add del mod">
          <ac:chgData name="広人 江原" userId="45bcd7becd4ca5ad" providerId="LiveId" clId="{0D692070-89F1-3547-A5DD-0F2D6B54C15A}" dt="2023-08-24T12:38:31.598" v="1734" actId="478"/>
          <ac:spMkLst>
            <pc:docMk/>
            <pc:sldMk cId="4239577483" sldId="628"/>
            <ac:spMk id="26" creationId="{81722435-DA1B-BCA5-FA79-69F94611FED2}"/>
          </ac:spMkLst>
        </pc:spChg>
        <pc:spChg chg="add del mod">
          <ac:chgData name="広人 江原" userId="45bcd7becd4ca5ad" providerId="LiveId" clId="{0D692070-89F1-3547-A5DD-0F2D6B54C15A}" dt="2023-08-24T12:38:31.598" v="1734" actId="478"/>
          <ac:spMkLst>
            <pc:docMk/>
            <pc:sldMk cId="4239577483" sldId="628"/>
            <ac:spMk id="27" creationId="{7436E88B-D2E0-3A33-63D8-B3FB2AA0C39C}"/>
          </ac:spMkLst>
        </pc:spChg>
        <pc:spChg chg="add mod">
          <ac:chgData name="広人 江原" userId="45bcd7becd4ca5ad" providerId="LiveId" clId="{0D692070-89F1-3547-A5DD-0F2D6B54C15A}" dt="2023-08-24T12:52:21.241" v="2078" actId="1076"/>
          <ac:spMkLst>
            <pc:docMk/>
            <pc:sldMk cId="4239577483" sldId="628"/>
            <ac:spMk id="30" creationId="{A32EE42A-190A-02A9-8E3E-FEB5F16D3379}"/>
          </ac:spMkLst>
        </pc:spChg>
        <pc:spChg chg="add mod">
          <ac:chgData name="広人 江原" userId="45bcd7becd4ca5ad" providerId="LiveId" clId="{0D692070-89F1-3547-A5DD-0F2D6B54C15A}" dt="2023-08-24T13:06:27.141" v="2177" actId="20577"/>
          <ac:spMkLst>
            <pc:docMk/>
            <pc:sldMk cId="4239577483" sldId="628"/>
            <ac:spMk id="31" creationId="{0ACE024D-9798-F0D8-0CC4-430B2AA24419}"/>
          </ac:spMkLst>
        </pc:spChg>
        <pc:spChg chg="add mod">
          <ac:chgData name="広人 江原" userId="45bcd7becd4ca5ad" providerId="LiveId" clId="{0D692070-89F1-3547-A5DD-0F2D6B54C15A}" dt="2023-08-24T12:44:33.156" v="1949" actId="1076"/>
          <ac:spMkLst>
            <pc:docMk/>
            <pc:sldMk cId="4239577483" sldId="628"/>
            <ac:spMk id="32" creationId="{0083E977-7A88-8AA9-8B2D-8A762AD27144}"/>
          </ac:spMkLst>
        </pc:spChg>
        <pc:spChg chg="add mod">
          <ac:chgData name="広人 江原" userId="45bcd7becd4ca5ad" providerId="LiveId" clId="{0D692070-89F1-3547-A5DD-0F2D6B54C15A}" dt="2023-08-24T12:45:56.033" v="1993" actId="1076"/>
          <ac:spMkLst>
            <pc:docMk/>
            <pc:sldMk cId="4239577483" sldId="628"/>
            <ac:spMk id="33" creationId="{3D72D64C-EEA0-16E6-FD1E-2BAB00BC9497}"/>
          </ac:spMkLst>
        </pc:spChg>
        <pc:spChg chg="add del mod">
          <ac:chgData name="広人 江原" userId="45bcd7becd4ca5ad" providerId="LiveId" clId="{0D692070-89F1-3547-A5DD-0F2D6B54C15A}" dt="2023-08-24T12:49:31.633" v="2012" actId="478"/>
          <ac:spMkLst>
            <pc:docMk/>
            <pc:sldMk cId="4239577483" sldId="628"/>
            <ac:spMk id="34" creationId="{78D22565-6FAE-1F5B-5906-A085BE8CF414}"/>
          </ac:spMkLst>
        </pc:spChg>
        <pc:spChg chg="add del mod">
          <ac:chgData name="広人 江原" userId="45bcd7becd4ca5ad" providerId="LiveId" clId="{0D692070-89F1-3547-A5DD-0F2D6B54C15A}" dt="2023-08-24T12:49:31.633" v="2012" actId="478"/>
          <ac:spMkLst>
            <pc:docMk/>
            <pc:sldMk cId="4239577483" sldId="628"/>
            <ac:spMk id="35" creationId="{81C95473-453C-6EF3-D6CB-7783B9FF3855}"/>
          </ac:spMkLst>
        </pc:spChg>
        <pc:spChg chg="add del mod">
          <ac:chgData name="広人 江原" userId="45bcd7becd4ca5ad" providerId="LiveId" clId="{0D692070-89F1-3547-A5DD-0F2D6B54C15A}" dt="2023-08-24T12:49:31.633" v="2012" actId="478"/>
          <ac:spMkLst>
            <pc:docMk/>
            <pc:sldMk cId="4239577483" sldId="628"/>
            <ac:spMk id="36" creationId="{C0CFE06A-FCB4-BC07-3C8B-CB9388658C84}"/>
          </ac:spMkLst>
        </pc:spChg>
        <pc:spChg chg="add del mod">
          <ac:chgData name="広人 江原" userId="45bcd7becd4ca5ad" providerId="LiveId" clId="{0D692070-89F1-3547-A5DD-0F2D6B54C15A}" dt="2023-08-24T12:49:31.633" v="2012" actId="478"/>
          <ac:spMkLst>
            <pc:docMk/>
            <pc:sldMk cId="4239577483" sldId="628"/>
            <ac:spMk id="37" creationId="{26DDDF4B-B84D-2E7D-DA47-0AE4F17460D3}"/>
          </ac:spMkLst>
        </pc:spChg>
        <pc:spChg chg="add del mod">
          <ac:chgData name="広人 江原" userId="45bcd7becd4ca5ad" providerId="LiveId" clId="{0D692070-89F1-3547-A5DD-0F2D6B54C15A}" dt="2023-08-24T12:51:01.955" v="2036"/>
          <ac:spMkLst>
            <pc:docMk/>
            <pc:sldMk cId="4239577483" sldId="628"/>
            <ac:spMk id="38" creationId="{BE39CDEF-473C-BDAD-B62D-FA02D44A8630}"/>
          </ac:spMkLst>
        </pc:spChg>
        <pc:spChg chg="add del mod">
          <ac:chgData name="広人 江原" userId="45bcd7becd4ca5ad" providerId="LiveId" clId="{0D692070-89F1-3547-A5DD-0F2D6B54C15A}" dt="2023-08-24T12:50:59.208" v="2034"/>
          <ac:spMkLst>
            <pc:docMk/>
            <pc:sldMk cId="4239577483" sldId="628"/>
            <ac:spMk id="42" creationId="{BE4CA477-07C0-7A02-AB85-1A1C04317E7B}"/>
          </ac:spMkLst>
        </pc:spChg>
        <pc:spChg chg="add del mod">
          <ac:chgData name="広人 江原" userId="45bcd7becd4ca5ad" providerId="LiveId" clId="{0D692070-89F1-3547-A5DD-0F2D6B54C15A}" dt="2023-08-24T12:50:59.208" v="2034"/>
          <ac:spMkLst>
            <pc:docMk/>
            <pc:sldMk cId="4239577483" sldId="628"/>
            <ac:spMk id="43" creationId="{EE5A7BF7-6129-CC6D-5E6D-18F642073388}"/>
          </ac:spMkLst>
        </pc:spChg>
        <pc:spChg chg="add del mod">
          <ac:chgData name="広人 江原" userId="45bcd7becd4ca5ad" providerId="LiveId" clId="{0D692070-89F1-3547-A5DD-0F2D6B54C15A}" dt="2023-08-24T12:53:05.994" v="2086" actId="478"/>
          <ac:spMkLst>
            <pc:docMk/>
            <pc:sldMk cId="4239577483" sldId="628"/>
            <ac:spMk id="45" creationId="{526AC99B-562D-A109-0399-46CEE34B4295}"/>
          </ac:spMkLst>
        </pc:spChg>
        <pc:spChg chg="add del mod">
          <ac:chgData name="広人 江原" userId="45bcd7becd4ca5ad" providerId="LiveId" clId="{0D692070-89F1-3547-A5DD-0F2D6B54C15A}" dt="2023-08-24T12:53:08.248" v="2087" actId="478"/>
          <ac:spMkLst>
            <pc:docMk/>
            <pc:sldMk cId="4239577483" sldId="628"/>
            <ac:spMk id="46" creationId="{1F9FF1FB-92A1-63EE-7B85-CA0F216B88FE}"/>
          </ac:spMkLst>
        </pc:spChg>
        <pc:spChg chg="add mod">
          <ac:chgData name="広人 江原" userId="45bcd7becd4ca5ad" providerId="LiveId" clId="{0D692070-89F1-3547-A5DD-0F2D6B54C15A}" dt="2023-08-24T12:59:36.822" v="2148" actId="14100"/>
          <ac:spMkLst>
            <pc:docMk/>
            <pc:sldMk cId="4239577483" sldId="628"/>
            <ac:spMk id="47" creationId="{6877C2E5-1E74-F420-6DAE-2DD2E53D6487}"/>
          </ac:spMkLst>
        </pc:spChg>
        <pc:spChg chg="add mod">
          <ac:chgData name="広人 江原" userId="45bcd7becd4ca5ad" providerId="LiveId" clId="{0D692070-89F1-3547-A5DD-0F2D6B54C15A}" dt="2023-08-24T12:59:41.396" v="2149" actId="20577"/>
          <ac:spMkLst>
            <pc:docMk/>
            <pc:sldMk cId="4239577483" sldId="628"/>
            <ac:spMk id="48" creationId="{01D197F3-D35E-7616-B34A-91AB3CB63BD6}"/>
          </ac:spMkLst>
        </pc:spChg>
        <pc:spChg chg="add del mod">
          <ac:chgData name="広人 江原" userId="45bcd7becd4ca5ad" providerId="LiveId" clId="{0D692070-89F1-3547-A5DD-0F2D6B54C15A}" dt="2023-08-24T12:54:48.967" v="2106" actId="478"/>
          <ac:spMkLst>
            <pc:docMk/>
            <pc:sldMk cId="4239577483" sldId="628"/>
            <ac:spMk id="49" creationId="{7F4EB074-374F-3775-6749-4A8A7D9D113E}"/>
          </ac:spMkLst>
        </pc:spChg>
        <pc:spChg chg="add del mod">
          <ac:chgData name="広人 江原" userId="45bcd7becd4ca5ad" providerId="LiveId" clId="{0D692070-89F1-3547-A5DD-0F2D6B54C15A}" dt="2023-08-24T12:54:50.162" v="2107" actId="478"/>
          <ac:spMkLst>
            <pc:docMk/>
            <pc:sldMk cId="4239577483" sldId="628"/>
            <ac:spMk id="50" creationId="{C0F56155-EB3C-1246-7EA2-F60C5499D105}"/>
          </ac:spMkLst>
        </pc:spChg>
        <pc:spChg chg="add mod">
          <ac:chgData name="広人 江原" userId="45bcd7becd4ca5ad" providerId="LiveId" clId="{0D692070-89F1-3547-A5DD-0F2D6B54C15A}" dt="2023-08-24T12:55:43.435" v="2121" actId="14100"/>
          <ac:spMkLst>
            <pc:docMk/>
            <pc:sldMk cId="4239577483" sldId="628"/>
            <ac:spMk id="51" creationId="{0C4BDDE4-9010-1AC9-5712-7F93D6CDADF1}"/>
          </ac:spMkLst>
        </pc:spChg>
        <pc:spChg chg="add mod">
          <ac:chgData name="広人 江原" userId="45bcd7becd4ca5ad" providerId="LiveId" clId="{0D692070-89F1-3547-A5DD-0F2D6B54C15A}" dt="2023-08-24T12:55:52.597" v="2123" actId="1076"/>
          <ac:spMkLst>
            <pc:docMk/>
            <pc:sldMk cId="4239577483" sldId="628"/>
            <ac:spMk id="52" creationId="{AC4C8D47-AC25-7F99-23FA-231922B1060B}"/>
          </ac:spMkLst>
        </pc:spChg>
        <pc:spChg chg="add mod">
          <ac:chgData name="広人 江原" userId="45bcd7becd4ca5ad" providerId="LiveId" clId="{0D692070-89F1-3547-A5DD-0F2D6B54C15A}" dt="2023-08-24T13:03:58.340" v="2168" actId="208"/>
          <ac:spMkLst>
            <pc:docMk/>
            <pc:sldMk cId="4239577483" sldId="628"/>
            <ac:spMk id="53" creationId="{8C547E17-2D10-4407-C846-A468BE428919}"/>
          </ac:spMkLst>
        </pc:spChg>
        <pc:spChg chg="add del mod">
          <ac:chgData name="広人 江原" userId="45bcd7becd4ca5ad" providerId="LiveId" clId="{0D692070-89F1-3547-A5DD-0F2D6B54C15A}" dt="2023-08-24T13:03:18.051" v="2161" actId="478"/>
          <ac:spMkLst>
            <pc:docMk/>
            <pc:sldMk cId="4239577483" sldId="628"/>
            <ac:spMk id="54" creationId="{900A4B98-963D-B7F1-264C-E287AC638D5B}"/>
          </ac:spMkLst>
        </pc:spChg>
        <pc:spChg chg="add mod">
          <ac:chgData name="広人 江原" userId="45bcd7becd4ca5ad" providerId="LiveId" clId="{0D692070-89F1-3547-A5DD-0F2D6B54C15A}" dt="2023-08-24T13:03:52.906" v="2167" actId="208"/>
          <ac:spMkLst>
            <pc:docMk/>
            <pc:sldMk cId="4239577483" sldId="628"/>
            <ac:spMk id="55" creationId="{4E73D3B8-32D1-E067-0661-DEDE72A46D24}"/>
          </ac:spMkLst>
        </pc:spChg>
        <pc:picChg chg="add del mod">
          <ac:chgData name="広人 江原" userId="45bcd7becd4ca5ad" providerId="LiveId" clId="{0D692070-89F1-3547-A5DD-0F2D6B54C15A}" dt="2023-08-24T12:16:50.896" v="1203"/>
          <ac:picMkLst>
            <pc:docMk/>
            <pc:sldMk cId="4239577483" sldId="628"/>
            <ac:picMk id="5" creationId="{5C5D0AF5-3AE8-EF43-D82F-51C93B60BFAC}"/>
          </ac:picMkLst>
        </pc:picChg>
        <pc:picChg chg="add del mod">
          <ac:chgData name="広人 江原" userId="45bcd7becd4ca5ad" providerId="LiveId" clId="{0D692070-89F1-3547-A5DD-0F2D6B54C15A}" dt="2023-08-24T12:16:50.896" v="1203"/>
          <ac:picMkLst>
            <pc:docMk/>
            <pc:sldMk cId="4239577483" sldId="628"/>
            <ac:picMk id="6" creationId="{B25BCE3A-D4FB-99A7-551C-5B1E3E5A5CFF}"/>
          </ac:picMkLst>
        </pc:picChg>
        <pc:picChg chg="add del mod">
          <ac:chgData name="広人 江原" userId="45bcd7becd4ca5ad" providerId="LiveId" clId="{0D692070-89F1-3547-A5DD-0F2D6B54C15A}" dt="2023-08-24T12:16:50.896" v="1203"/>
          <ac:picMkLst>
            <pc:docMk/>
            <pc:sldMk cId="4239577483" sldId="628"/>
            <ac:picMk id="8" creationId="{7CA3DD5D-E9D5-22AE-E059-5C9210DF2EF6}"/>
          </ac:picMkLst>
        </pc:picChg>
        <pc:picChg chg="add mod">
          <ac:chgData name="広人 江原" userId="45bcd7becd4ca5ad" providerId="LiveId" clId="{0D692070-89F1-3547-A5DD-0F2D6B54C15A}" dt="2023-08-24T12:24:56.278" v="1430" actId="1076"/>
          <ac:picMkLst>
            <pc:docMk/>
            <pc:sldMk cId="4239577483" sldId="628"/>
            <ac:picMk id="19" creationId="{29BDE251-D978-F3AA-0228-0E477670BF23}"/>
          </ac:picMkLst>
        </pc:picChg>
        <pc:picChg chg="add del mod">
          <ac:chgData name="広人 江原" userId="45bcd7becd4ca5ad" providerId="LiveId" clId="{0D692070-89F1-3547-A5DD-0F2D6B54C15A}" dt="2023-08-24T12:31:23.139" v="1641" actId="478"/>
          <ac:picMkLst>
            <pc:docMk/>
            <pc:sldMk cId="4239577483" sldId="628"/>
            <ac:picMk id="21" creationId="{1260B6CC-5D64-C4AC-F0A0-A1E2ADB62ADB}"/>
          </ac:picMkLst>
        </pc:picChg>
        <pc:picChg chg="add del mod">
          <ac:chgData name="広人 江原" userId="45bcd7becd4ca5ad" providerId="LiveId" clId="{0D692070-89F1-3547-A5DD-0F2D6B54C15A}" dt="2023-08-24T12:31:23.985" v="1642" actId="478"/>
          <ac:picMkLst>
            <pc:docMk/>
            <pc:sldMk cId="4239577483" sldId="628"/>
            <ac:picMk id="22" creationId="{8D30C53D-101D-3D3E-5C1E-B53C5AF1601B}"/>
          </ac:picMkLst>
        </pc:picChg>
        <pc:picChg chg="add del mod">
          <ac:chgData name="広人 江原" userId="45bcd7becd4ca5ad" providerId="LiveId" clId="{0D692070-89F1-3547-A5DD-0F2D6B54C15A}" dt="2023-08-24T12:38:31.598" v="1734" actId="478"/>
          <ac:picMkLst>
            <pc:docMk/>
            <pc:sldMk cId="4239577483" sldId="628"/>
            <ac:picMk id="23" creationId="{FD5C9031-ECEF-6CE9-7102-88D597F9B3F5}"/>
          </ac:picMkLst>
        </pc:picChg>
        <pc:picChg chg="add del mod">
          <ac:chgData name="広人 江原" userId="45bcd7becd4ca5ad" providerId="LiveId" clId="{0D692070-89F1-3547-A5DD-0F2D6B54C15A}" dt="2023-08-24T12:38:31.598" v="1734" actId="478"/>
          <ac:picMkLst>
            <pc:docMk/>
            <pc:sldMk cId="4239577483" sldId="628"/>
            <ac:picMk id="24" creationId="{2280E380-EA82-63B2-9809-BD39D129FC80}"/>
          </ac:picMkLst>
        </pc:picChg>
        <pc:picChg chg="add del mod">
          <ac:chgData name="広人 江原" userId="45bcd7becd4ca5ad" providerId="LiveId" clId="{0D692070-89F1-3547-A5DD-0F2D6B54C15A}" dt="2023-08-24T12:38:31.598" v="1734" actId="478"/>
          <ac:picMkLst>
            <pc:docMk/>
            <pc:sldMk cId="4239577483" sldId="628"/>
            <ac:picMk id="25" creationId="{B65C9EFA-3770-911D-3E9B-72149B8F4B1B}"/>
          </ac:picMkLst>
        </pc:picChg>
        <pc:picChg chg="add mod">
          <ac:chgData name="広人 江原" userId="45bcd7becd4ca5ad" providerId="LiveId" clId="{0D692070-89F1-3547-A5DD-0F2D6B54C15A}" dt="2023-08-24T13:02:24.854" v="2152" actId="1076"/>
          <ac:picMkLst>
            <pc:docMk/>
            <pc:sldMk cId="4239577483" sldId="628"/>
            <ac:picMk id="28" creationId="{114ACFE2-D6E6-131B-4063-6143CF91E33D}"/>
          </ac:picMkLst>
        </pc:picChg>
        <pc:picChg chg="add del mod">
          <ac:chgData name="広人 江原" userId="45bcd7becd4ca5ad" providerId="LiveId" clId="{0D692070-89F1-3547-A5DD-0F2D6B54C15A}" dt="2023-08-24T12:50:49.728" v="2031" actId="478"/>
          <ac:picMkLst>
            <pc:docMk/>
            <pc:sldMk cId="4239577483" sldId="628"/>
            <ac:picMk id="29" creationId="{EE9E42B0-A817-261B-84D0-7BADFFF799A9}"/>
          </ac:picMkLst>
        </pc:picChg>
        <pc:picChg chg="add del mod">
          <ac:chgData name="広人 江原" userId="45bcd7becd4ca5ad" providerId="LiveId" clId="{0D692070-89F1-3547-A5DD-0F2D6B54C15A}" dt="2023-08-24T12:50:59.208" v="2034"/>
          <ac:picMkLst>
            <pc:docMk/>
            <pc:sldMk cId="4239577483" sldId="628"/>
            <ac:picMk id="39" creationId="{4BA2D1A0-4BFA-80DE-309C-EF22A7B8E6DD}"/>
          </ac:picMkLst>
        </pc:picChg>
        <pc:picChg chg="add del mod">
          <ac:chgData name="広人 江原" userId="45bcd7becd4ca5ad" providerId="LiveId" clId="{0D692070-89F1-3547-A5DD-0F2D6B54C15A}" dt="2023-08-24T12:50:59.208" v="2034"/>
          <ac:picMkLst>
            <pc:docMk/>
            <pc:sldMk cId="4239577483" sldId="628"/>
            <ac:picMk id="40" creationId="{06BE31F9-C938-1A30-26BB-DC30541997FB}"/>
          </ac:picMkLst>
        </pc:picChg>
        <pc:picChg chg="add del mod">
          <ac:chgData name="広人 江原" userId="45bcd7becd4ca5ad" providerId="LiveId" clId="{0D692070-89F1-3547-A5DD-0F2D6B54C15A}" dt="2023-08-24T12:50:59.208" v="2034"/>
          <ac:picMkLst>
            <pc:docMk/>
            <pc:sldMk cId="4239577483" sldId="628"/>
            <ac:picMk id="41" creationId="{6538504A-2F50-50C5-8FE7-25BBFCC0D82B}"/>
          </ac:picMkLst>
        </pc:picChg>
        <pc:picChg chg="add mod">
          <ac:chgData name="広人 江原" userId="45bcd7becd4ca5ad" providerId="LiveId" clId="{0D692070-89F1-3547-A5DD-0F2D6B54C15A}" dt="2023-08-24T12:53:13.497" v="2088" actId="14100"/>
          <ac:picMkLst>
            <pc:docMk/>
            <pc:sldMk cId="4239577483" sldId="628"/>
            <ac:picMk id="44" creationId="{96AF7014-44B1-6636-F7BD-550C33FB19BE}"/>
          </ac:picMkLst>
        </pc:picChg>
        <pc:cxnChg chg="add del mod">
          <ac:chgData name="広人 江原" userId="45bcd7becd4ca5ad" providerId="LiveId" clId="{0D692070-89F1-3547-A5DD-0F2D6B54C15A}" dt="2023-08-24T12:16:50.896" v="1203"/>
          <ac:cxnSpMkLst>
            <pc:docMk/>
            <pc:sldMk cId="4239577483" sldId="628"/>
            <ac:cxnSpMk id="9" creationId="{AF7D4786-FEFB-66C0-D481-DC284EC720B3}"/>
          </ac:cxnSpMkLst>
        </pc:cxnChg>
        <pc:cxnChg chg="add del mod">
          <ac:chgData name="広人 江原" userId="45bcd7becd4ca5ad" providerId="LiveId" clId="{0D692070-89F1-3547-A5DD-0F2D6B54C15A}" dt="2023-08-24T12:16:50.896" v="1203"/>
          <ac:cxnSpMkLst>
            <pc:docMk/>
            <pc:sldMk cId="4239577483" sldId="628"/>
            <ac:cxnSpMk id="10" creationId="{92F0FF88-01F3-2CED-E255-881CA5D296CE}"/>
          </ac:cxnSpMkLst>
        </pc:cxnChg>
      </pc:sldChg>
      <pc:sldChg chg="addSp delSp modSp new mod ord modShow">
        <pc:chgData name="広人 江原" userId="45bcd7becd4ca5ad" providerId="LiveId" clId="{0D692070-89F1-3547-A5DD-0F2D6B54C15A}" dt="2023-08-24T12:56:46.013" v="2128" actId="20578"/>
        <pc:sldMkLst>
          <pc:docMk/>
          <pc:sldMk cId="3596889803" sldId="629"/>
        </pc:sldMkLst>
        <pc:spChg chg="del">
          <ac:chgData name="広人 江原" userId="45bcd7becd4ca5ad" providerId="LiveId" clId="{0D692070-89F1-3547-A5DD-0F2D6B54C15A}" dt="2023-08-24T11:06:18.897" v="875" actId="478"/>
          <ac:spMkLst>
            <pc:docMk/>
            <pc:sldMk cId="3596889803" sldId="629"/>
            <ac:spMk id="3" creationId="{4F0AD05B-B662-605C-291B-D75E67988073}"/>
          </ac:spMkLst>
        </pc:spChg>
        <pc:spChg chg="add mod">
          <ac:chgData name="広人 江原" userId="45bcd7becd4ca5ad" providerId="LiveId" clId="{0D692070-89F1-3547-A5DD-0F2D6B54C15A}" dt="2023-08-24T11:21:19.956" v="975" actId="1076"/>
          <ac:spMkLst>
            <pc:docMk/>
            <pc:sldMk cId="3596889803" sldId="629"/>
            <ac:spMk id="9" creationId="{41677514-F1D2-D8EA-E103-E18DF9ADE912}"/>
          </ac:spMkLst>
        </pc:spChg>
        <pc:spChg chg="add mod">
          <ac:chgData name="広人 江原" userId="45bcd7becd4ca5ad" providerId="LiveId" clId="{0D692070-89F1-3547-A5DD-0F2D6B54C15A}" dt="2023-08-24T11:21:19.956" v="975" actId="1076"/>
          <ac:spMkLst>
            <pc:docMk/>
            <pc:sldMk cId="3596889803" sldId="629"/>
            <ac:spMk id="10" creationId="{E1BA794B-8D2B-03E9-649E-CCF21DEA2AAE}"/>
          </ac:spMkLst>
        </pc:spChg>
        <pc:spChg chg="add mod">
          <ac:chgData name="広人 江原" userId="45bcd7becd4ca5ad" providerId="LiveId" clId="{0D692070-89F1-3547-A5DD-0F2D6B54C15A}" dt="2023-08-24T11:21:19.956" v="975" actId="1076"/>
          <ac:spMkLst>
            <pc:docMk/>
            <pc:sldMk cId="3596889803" sldId="629"/>
            <ac:spMk id="11" creationId="{C132B4EB-3C95-963A-6864-9F936D8A1841}"/>
          </ac:spMkLst>
        </pc:spChg>
        <pc:spChg chg="add mod">
          <ac:chgData name="広人 江原" userId="45bcd7becd4ca5ad" providerId="LiveId" clId="{0D692070-89F1-3547-A5DD-0F2D6B54C15A}" dt="2023-08-24T11:21:19.956" v="975" actId="1076"/>
          <ac:spMkLst>
            <pc:docMk/>
            <pc:sldMk cId="3596889803" sldId="629"/>
            <ac:spMk id="12" creationId="{E0502215-03B5-8615-4839-96A69D869E4C}"/>
          </ac:spMkLst>
        </pc:spChg>
        <pc:spChg chg="add mod">
          <ac:chgData name="広人 江原" userId="45bcd7becd4ca5ad" providerId="LiveId" clId="{0D692070-89F1-3547-A5DD-0F2D6B54C15A}" dt="2023-08-24T11:21:19.956" v="975" actId="1076"/>
          <ac:spMkLst>
            <pc:docMk/>
            <pc:sldMk cId="3596889803" sldId="629"/>
            <ac:spMk id="13" creationId="{0A1B158B-8759-7E51-D3BE-E1358A61BE72}"/>
          </ac:spMkLst>
        </pc:spChg>
        <pc:spChg chg="add mod">
          <ac:chgData name="広人 江原" userId="45bcd7becd4ca5ad" providerId="LiveId" clId="{0D692070-89F1-3547-A5DD-0F2D6B54C15A}" dt="2023-08-24T11:21:19.956" v="975" actId="1076"/>
          <ac:spMkLst>
            <pc:docMk/>
            <pc:sldMk cId="3596889803" sldId="629"/>
            <ac:spMk id="14" creationId="{F372C448-CD90-78A9-1AA6-350F14250B41}"/>
          </ac:spMkLst>
        </pc:spChg>
        <pc:spChg chg="add mod">
          <ac:chgData name="広人 江原" userId="45bcd7becd4ca5ad" providerId="LiveId" clId="{0D692070-89F1-3547-A5DD-0F2D6B54C15A}" dt="2023-08-24T11:21:19.956" v="975" actId="1076"/>
          <ac:spMkLst>
            <pc:docMk/>
            <pc:sldMk cId="3596889803" sldId="629"/>
            <ac:spMk id="15" creationId="{EC6DE6D8-32DA-72B5-C1BE-5294B057A536}"/>
          </ac:spMkLst>
        </pc:spChg>
        <pc:spChg chg="add mod">
          <ac:chgData name="広人 江原" userId="45bcd7becd4ca5ad" providerId="LiveId" clId="{0D692070-89F1-3547-A5DD-0F2D6B54C15A}" dt="2023-08-24T11:21:19.956" v="975" actId="1076"/>
          <ac:spMkLst>
            <pc:docMk/>
            <pc:sldMk cId="3596889803" sldId="629"/>
            <ac:spMk id="16" creationId="{70C67EF4-0AB2-312F-7A65-09E93E4103E2}"/>
          </ac:spMkLst>
        </pc:spChg>
        <pc:spChg chg="add mod">
          <ac:chgData name="広人 江原" userId="45bcd7becd4ca5ad" providerId="LiveId" clId="{0D692070-89F1-3547-A5DD-0F2D6B54C15A}" dt="2023-08-24T11:21:19.956" v="975" actId="1076"/>
          <ac:spMkLst>
            <pc:docMk/>
            <pc:sldMk cId="3596889803" sldId="629"/>
            <ac:spMk id="17" creationId="{02523568-7757-960F-72DB-D01AE94E3E7B}"/>
          </ac:spMkLst>
        </pc:spChg>
        <pc:spChg chg="add mod">
          <ac:chgData name="広人 江原" userId="45bcd7becd4ca5ad" providerId="LiveId" clId="{0D692070-89F1-3547-A5DD-0F2D6B54C15A}" dt="2023-08-24T11:22:54.623" v="1015" actId="1076"/>
          <ac:spMkLst>
            <pc:docMk/>
            <pc:sldMk cId="3596889803" sldId="629"/>
            <ac:spMk id="18" creationId="{307E0027-CEDB-9DEA-6E42-0DC6356455C7}"/>
          </ac:spMkLst>
        </pc:spChg>
        <pc:spChg chg="add del mod">
          <ac:chgData name="広人 江原" userId="45bcd7becd4ca5ad" providerId="LiveId" clId="{0D692070-89F1-3547-A5DD-0F2D6B54C15A}" dt="2023-08-24T11:14:55.250" v="966"/>
          <ac:spMkLst>
            <pc:docMk/>
            <pc:sldMk cId="3596889803" sldId="629"/>
            <ac:spMk id="23" creationId="{8D10F157-3242-F3E4-C66B-FE7305B1A8D0}"/>
          </ac:spMkLst>
        </pc:spChg>
        <pc:spChg chg="add del mod">
          <ac:chgData name="広人 江原" userId="45bcd7becd4ca5ad" providerId="LiveId" clId="{0D692070-89F1-3547-A5DD-0F2D6B54C15A}" dt="2023-08-24T11:14:54.514" v="964"/>
          <ac:spMkLst>
            <pc:docMk/>
            <pc:sldMk cId="3596889803" sldId="629"/>
            <ac:spMk id="24" creationId="{4809FB0B-4611-C12C-3067-C7C2E1B8C1E9}"/>
          </ac:spMkLst>
        </pc:spChg>
        <pc:spChg chg="add del mod">
          <ac:chgData name="広人 江原" userId="45bcd7becd4ca5ad" providerId="LiveId" clId="{0D692070-89F1-3547-A5DD-0F2D6B54C15A}" dt="2023-08-24T11:14:56.162" v="968"/>
          <ac:spMkLst>
            <pc:docMk/>
            <pc:sldMk cId="3596889803" sldId="629"/>
            <ac:spMk id="25" creationId="{388F8344-0216-C168-3621-05A1358284FC}"/>
          </ac:spMkLst>
        </pc:spChg>
        <pc:spChg chg="add mod">
          <ac:chgData name="広人 江原" userId="45bcd7becd4ca5ad" providerId="LiveId" clId="{0D692070-89F1-3547-A5DD-0F2D6B54C15A}" dt="2023-08-24T12:16:27.919" v="1201" actId="1076"/>
          <ac:spMkLst>
            <pc:docMk/>
            <pc:sldMk cId="3596889803" sldId="629"/>
            <ac:spMk id="27" creationId="{1C49656B-4DE7-1762-8148-1AD51A88C844}"/>
          </ac:spMkLst>
        </pc:spChg>
        <pc:spChg chg="add mod">
          <ac:chgData name="広人 江原" userId="45bcd7becd4ca5ad" providerId="LiveId" clId="{0D692070-89F1-3547-A5DD-0F2D6B54C15A}" dt="2023-08-24T11:23:03.341" v="1019" actId="20577"/>
          <ac:spMkLst>
            <pc:docMk/>
            <pc:sldMk cId="3596889803" sldId="629"/>
            <ac:spMk id="28" creationId="{582A5096-F8FB-C624-A172-700300B5C8D8}"/>
          </ac:spMkLst>
        </pc:spChg>
        <pc:spChg chg="add mod">
          <ac:chgData name="広人 江原" userId="45bcd7becd4ca5ad" providerId="LiveId" clId="{0D692070-89F1-3547-A5DD-0F2D6B54C15A}" dt="2023-08-24T11:23:11.670" v="1023" actId="20577"/>
          <ac:spMkLst>
            <pc:docMk/>
            <pc:sldMk cId="3596889803" sldId="629"/>
            <ac:spMk id="29" creationId="{7B590112-2301-7087-F05A-6B61180279A4}"/>
          </ac:spMkLst>
        </pc:spChg>
        <pc:spChg chg="add mod">
          <ac:chgData name="広人 江原" userId="45bcd7becd4ca5ad" providerId="LiveId" clId="{0D692070-89F1-3547-A5DD-0F2D6B54C15A}" dt="2023-08-24T11:23:25.454" v="1031" actId="20577"/>
          <ac:spMkLst>
            <pc:docMk/>
            <pc:sldMk cId="3596889803" sldId="629"/>
            <ac:spMk id="30" creationId="{6149F2B0-09E0-5089-CA8E-56EDFE8AD9CC}"/>
          </ac:spMkLst>
        </pc:spChg>
        <pc:spChg chg="add mod">
          <ac:chgData name="広人 江原" userId="45bcd7becd4ca5ad" providerId="LiveId" clId="{0D692070-89F1-3547-A5DD-0F2D6B54C15A}" dt="2023-08-24T11:23:23.633" v="1029" actId="20577"/>
          <ac:spMkLst>
            <pc:docMk/>
            <pc:sldMk cId="3596889803" sldId="629"/>
            <ac:spMk id="31" creationId="{A7F41FB9-B704-7FBA-BFDC-9C76F934C664}"/>
          </ac:spMkLst>
        </pc:spChg>
        <pc:spChg chg="add mod">
          <ac:chgData name="広人 江原" userId="45bcd7becd4ca5ad" providerId="LiveId" clId="{0D692070-89F1-3547-A5DD-0F2D6B54C15A}" dt="2023-08-24T11:23:22.104" v="1027" actId="20577"/>
          <ac:spMkLst>
            <pc:docMk/>
            <pc:sldMk cId="3596889803" sldId="629"/>
            <ac:spMk id="32" creationId="{CF388993-464E-F659-D25D-1C57C9F08718}"/>
          </ac:spMkLst>
        </pc:spChg>
        <pc:spChg chg="add mod">
          <ac:chgData name="広人 江原" userId="45bcd7becd4ca5ad" providerId="LiveId" clId="{0D692070-89F1-3547-A5DD-0F2D6B54C15A}" dt="2023-08-24T11:23:40.403" v="1039" actId="20577"/>
          <ac:spMkLst>
            <pc:docMk/>
            <pc:sldMk cId="3596889803" sldId="629"/>
            <ac:spMk id="33" creationId="{B14CB88F-8A06-2814-95BB-8110F1E6A41F}"/>
          </ac:spMkLst>
        </pc:spChg>
        <pc:spChg chg="add mod">
          <ac:chgData name="広人 江原" userId="45bcd7becd4ca5ad" providerId="LiveId" clId="{0D692070-89F1-3547-A5DD-0F2D6B54C15A}" dt="2023-08-24T11:23:38.746" v="1037" actId="20577"/>
          <ac:spMkLst>
            <pc:docMk/>
            <pc:sldMk cId="3596889803" sldId="629"/>
            <ac:spMk id="34" creationId="{2E427D05-EE54-B449-2E48-53232FF57EBA}"/>
          </ac:spMkLst>
        </pc:spChg>
        <pc:spChg chg="add mod">
          <ac:chgData name="広人 江原" userId="45bcd7becd4ca5ad" providerId="LiveId" clId="{0D692070-89F1-3547-A5DD-0F2D6B54C15A}" dt="2023-08-24T11:23:37.176" v="1035" actId="20577"/>
          <ac:spMkLst>
            <pc:docMk/>
            <pc:sldMk cId="3596889803" sldId="629"/>
            <ac:spMk id="35" creationId="{2305C3B1-8C75-1EC2-B54D-710A6F23BECF}"/>
          </ac:spMkLst>
        </pc:spChg>
        <pc:spChg chg="add mod">
          <ac:chgData name="広人 江原" userId="45bcd7becd4ca5ad" providerId="LiveId" clId="{0D692070-89F1-3547-A5DD-0F2D6B54C15A}" dt="2023-08-24T11:59:09.270" v="1166" actId="14100"/>
          <ac:spMkLst>
            <pc:docMk/>
            <pc:sldMk cId="3596889803" sldId="629"/>
            <ac:spMk id="43" creationId="{D8F58C04-267C-07E7-E133-C273A65726E7}"/>
          </ac:spMkLst>
        </pc:spChg>
        <pc:spChg chg="add mod">
          <ac:chgData name="広人 江原" userId="45bcd7becd4ca5ad" providerId="LiveId" clId="{0D692070-89F1-3547-A5DD-0F2D6B54C15A}" dt="2023-08-24T12:16:07.110" v="1197" actId="14100"/>
          <ac:spMkLst>
            <pc:docMk/>
            <pc:sldMk cId="3596889803" sldId="629"/>
            <ac:spMk id="44" creationId="{68AD37D2-1712-4ECE-C3E2-1227B49E8B3E}"/>
          </ac:spMkLst>
        </pc:spChg>
        <pc:spChg chg="add mod">
          <ac:chgData name="広人 江原" userId="45bcd7becd4ca5ad" providerId="LiveId" clId="{0D692070-89F1-3547-A5DD-0F2D6B54C15A}" dt="2023-08-24T11:59:54.673" v="1168" actId="1076"/>
          <ac:spMkLst>
            <pc:docMk/>
            <pc:sldMk cId="3596889803" sldId="629"/>
            <ac:spMk id="45" creationId="{B994F1B4-DFD7-ECD0-7067-221205B17050}"/>
          </ac:spMkLst>
        </pc:spChg>
        <pc:spChg chg="add mod">
          <ac:chgData name="広人 江原" userId="45bcd7becd4ca5ad" providerId="LiveId" clId="{0D692070-89F1-3547-A5DD-0F2D6B54C15A}" dt="2023-08-24T11:57:52.582" v="1140" actId="1076"/>
          <ac:spMkLst>
            <pc:docMk/>
            <pc:sldMk cId="3596889803" sldId="629"/>
            <ac:spMk id="46" creationId="{DAD71D3D-3358-410D-7835-666F9DF78C57}"/>
          </ac:spMkLst>
        </pc:spChg>
        <pc:spChg chg="add mod">
          <ac:chgData name="広人 江原" userId="45bcd7becd4ca5ad" providerId="LiveId" clId="{0D692070-89F1-3547-A5DD-0F2D6B54C15A}" dt="2023-08-24T12:00:07.048" v="1172" actId="1076"/>
          <ac:spMkLst>
            <pc:docMk/>
            <pc:sldMk cId="3596889803" sldId="629"/>
            <ac:spMk id="47" creationId="{4690885A-A081-C4D6-6FA0-E7F22D2DFE19}"/>
          </ac:spMkLst>
        </pc:spChg>
        <pc:spChg chg="add del mod">
          <ac:chgData name="広人 江原" userId="45bcd7becd4ca5ad" providerId="LiveId" clId="{0D692070-89F1-3547-A5DD-0F2D6B54C15A}" dt="2023-08-24T11:59:46.173" v="1167" actId="478"/>
          <ac:spMkLst>
            <pc:docMk/>
            <pc:sldMk cId="3596889803" sldId="629"/>
            <ac:spMk id="48" creationId="{7AE6085E-E020-AAE9-50D7-883A9F477C35}"/>
          </ac:spMkLst>
        </pc:spChg>
        <pc:spChg chg="add mod">
          <ac:chgData name="広人 江原" userId="45bcd7becd4ca5ad" providerId="LiveId" clId="{0D692070-89F1-3547-A5DD-0F2D6B54C15A}" dt="2023-08-24T12:00:17.456" v="1176" actId="20577"/>
          <ac:spMkLst>
            <pc:docMk/>
            <pc:sldMk cId="3596889803" sldId="629"/>
            <ac:spMk id="49" creationId="{EF344578-9499-E339-266F-26481F7BFCEC}"/>
          </ac:spMkLst>
        </pc:spChg>
        <pc:spChg chg="add mod">
          <ac:chgData name="広人 江原" userId="45bcd7becd4ca5ad" providerId="LiveId" clId="{0D692070-89F1-3547-A5DD-0F2D6B54C15A}" dt="2023-08-24T12:00:10.462" v="1173" actId="1076"/>
          <ac:spMkLst>
            <pc:docMk/>
            <pc:sldMk cId="3596889803" sldId="629"/>
            <ac:spMk id="50" creationId="{2CD498C9-A896-B369-9044-214436CBA496}"/>
          </ac:spMkLst>
        </pc:spChg>
        <pc:spChg chg="add mod">
          <ac:chgData name="広人 江原" userId="45bcd7becd4ca5ad" providerId="LiveId" clId="{0D692070-89F1-3547-A5DD-0F2D6B54C15A}" dt="2023-08-24T12:16:02.827" v="1195" actId="1076"/>
          <ac:spMkLst>
            <pc:docMk/>
            <pc:sldMk cId="3596889803" sldId="629"/>
            <ac:spMk id="51" creationId="{BC0C6935-621D-5380-9A3F-8270F56ADB3C}"/>
          </ac:spMkLst>
        </pc:spChg>
        <pc:spChg chg="add del">
          <ac:chgData name="広人 江原" userId="45bcd7becd4ca5ad" providerId="LiveId" clId="{0D692070-89F1-3547-A5DD-0F2D6B54C15A}" dt="2023-08-24T12:12:57.099" v="1193" actId="478"/>
          <ac:spMkLst>
            <pc:docMk/>
            <pc:sldMk cId="3596889803" sldId="629"/>
            <ac:spMk id="56" creationId="{DD82A410-822B-1DD3-A2CE-AABF103D4736}"/>
          </ac:spMkLst>
        </pc:spChg>
        <pc:picChg chg="add mod">
          <ac:chgData name="広人 江原" userId="45bcd7becd4ca5ad" providerId="LiveId" clId="{0D692070-89F1-3547-A5DD-0F2D6B54C15A}" dt="2023-08-24T11:57:52.582" v="1140" actId="1076"/>
          <ac:picMkLst>
            <pc:docMk/>
            <pc:sldMk cId="3596889803" sldId="629"/>
            <ac:picMk id="6" creationId="{B63820EA-E675-0436-B64D-1747368A4A0C}"/>
          </ac:picMkLst>
        </pc:picChg>
        <pc:picChg chg="add del mod modCrop">
          <ac:chgData name="広人 江原" userId="45bcd7becd4ca5ad" providerId="LiveId" clId="{0D692070-89F1-3547-A5DD-0F2D6B54C15A}" dt="2023-08-24T12:32:09.470" v="1650" actId="478"/>
          <ac:picMkLst>
            <pc:docMk/>
            <pc:sldMk cId="3596889803" sldId="629"/>
            <ac:picMk id="8" creationId="{CC79973F-4FD0-170B-1352-331ADA510BBD}"/>
          </ac:picMkLst>
        </pc:picChg>
        <pc:picChg chg="add del mod modCrop">
          <ac:chgData name="広人 江原" userId="45bcd7becd4ca5ad" providerId="LiveId" clId="{0D692070-89F1-3547-A5DD-0F2D6B54C15A}" dt="2023-08-24T12:32:09.730" v="1651" actId="478"/>
          <ac:picMkLst>
            <pc:docMk/>
            <pc:sldMk cId="3596889803" sldId="629"/>
            <ac:picMk id="19" creationId="{7614B5BB-5B23-820D-6F6E-7068FB52F3C3}"/>
          </ac:picMkLst>
        </pc:picChg>
        <pc:picChg chg="add del mod modCrop">
          <ac:chgData name="広人 江原" userId="45bcd7becd4ca5ad" providerId="LiveId" clId="{0D692070-89F1-3547-A5DD-0F2D6B54C15A}" dt="2023-08-24T11:14:20.577" v="949" actId="478"/>
          <ac:picMkLst>
            <pc:docMk/>
            <pc:sldMk cId="3596889803" sldId="629"/>
            <ac:picMk id="20" creationId="{49AE8375-9519-E5A8-3E2D-D7729FD6DBF6}"/>
          </ac:picMkLst>
        </pc:picChg>
        <pc:picChg chg="add mod">
          <ac:chgData name="広人 江原" userId="45bcd7becd4ca5ad" providerId="LiveId" clId="{0D692070-89F1-3547-A5DD-0F2D6B54C15A}" dt="2023-08-24T11:57:52.582" v="1140" actId="1076"/>
          <ac:picMkLst>
            <pc:docMk/>
            <pc:sldMk cId="3596889803" sldId="629"/>
            <ac:picMk id="22" creationId="{AB03DAC3-6170-86DA-9A70-5B1E13A60965}"/>
          </ac:picMkLst>
        </pc:picChg>
        <pc:picChg chg="add del mod">
          <ac:chgData name="広人 江原" userId="45bcd7becd4ca5ad" providerId="LiveId" clId="{0D692070-89F1-3547-A5DD-0F2D6B54C15A}" dt="2023-08-24T11:23:58.566" v="1042" actId="478"/>
          <ac:picMkLst>
            <pc:docMk/>
            <pc:sldMk cId="3596889803" sldId="629"/>
            <ac:picMk id="26" creationId="{29D270A2-E1DD-F535-FF9D-00FED93A69BA}"/>
          </ac:picMkLst>
        </pc:picChg>
        <pc:picChg chg="add mod">
          <ac:chgData name="広人 江原" userId="45bcd7becd4ca5ad" providerId="LiveId" clId="{0D692070-89F1-3547-A5DD-0F2D6B54C15A}" dt="2023-08-24T11:57:52.582" v="1140" actId="1076"/>
          <ac:picMkLst>
            <pc:docMk/>
            <pc:sldMk cId="3596889803" sldId="629"/>
            <ac:picMk id="36" creationId="{7E83F612-47C1-AA45-D4B1-D565FAE785DA}"/>
          </ac:picMkLst>
        </pc:picChg>
        <pc:picChg chg="add del">
          <ac:chgData name="広人 江原" userId="45bcd7becd4ca5ad" providerId="LiveId" clId="{0D692070-89F1-3547-A5DD-0F2D6B54C15A}" dt="2023-08-24T12:32:09.186" v="1649"/>
          <ac:picMkLst>
            <pc:docMk/>
            <pc:sldMk cId="3596889803" sldId="629"/>
            <ac:picMk id="57" creationId="{85E05057-A084-FEB9-ECBB-570214AC2E5E}"/>
          </ac:picMkLst>
        </pc:picChg>
        <pc:picChg chg="add mod">
          <ac:chgData name="広人 江原" userId="45bcd7becd4ca5ad" providerId="LiveId" clId="{0D692070-89F1-3547-A5DD-0F2D6B54C15A}" dt="2023-08-24T12:34:21.252" v="1675" actId="1076"/>
          <ac:picMkLst>
            <pc:docMk/>
            <pc:sldMk cId="3596889803" sldId="629"/>
            <ac:picMk id="58" creationId="{13D1563B-A0D4-C282-4E56-DBA400A0AC36}"/>
          </ac:picMkLst>
        </pc:picChg>
        <pc:cxnChg chg="add mod">
          <ac:chgData name="広人 江原" userId="45bcd7becd4ca5ad" providerId="LiveId" clId="{0D692070-89F1-3547-A5DD-0F2D6B54C15A}" dt="2023-08-24T11:57:52.582" v="1140" actId="1076"/>
          <ac:cxnSpMkLst>
            <pc:docMk/>
            <pc:sldMk cId="3596889803" sldId="629"/>
            <ac:cxnSpMk id="38" creationId="{DF8047A3-41E3-9A78-F84B-7D021B785C01}"/>
          </ac:cxnSpMkLst>
        </pc:cxnChg>
        <pc:cxnChg chg="add mod">
          <ac:chgData name="広人 江原" userId="45bcd7becd4ca5ad" providerId="LiveId" clId="{0D692070-89F1-3547-A5DD-0F2D6B54C15A}" dt="2023-08-24T11:57:52.582" v="1140" actId="1076"/>
          <ac:cxnSpMkLst>
            <pc:docMk/>
            <pc:sldMk cId="3596889803" sldId="629"/>
            <ac:cxnSpMk id="39" creationId="{12F85497-AC3E-B11E-7BC4-768C809908EA}"/>
          </ac:cxnSpMkLst>
        </pc:cxnChg>
        <pc:cxnChg chg="add del mod">
          <ac:chgData name="広人 江原" userId="45bcd7becd4ca5ad" providerId="LiveId" clId="{0D692070-89F1-3547-A5DD-0F2D6B54C15A}" dt="2023-08-24T12:12:25.961" v="1191" actId="478"/>
          <ac:cxnSpMkLst>
            <pc:docMk/>
            <pc:sldMk cId="3596889803" sldId="629"/>
            <ac:cxnSpMk id="53" creationId="{304C70B9-842F-BB48-24E8-15C4CEAABED4}"/>
          </ac:cxnSpMkLst>
        </pc:cxnChg>
      </pc:sldChg>
      <pc:sldChg chg="modSp">
        <pc:chgData name="広人 江原" userId="45bcd7becd4ca5ad" providerId="LiveId" clId="{0D692070-89F1-3547-A5DD-0F2D6B54C15A}" dt="2023-08-28T11:37:58.773" v="2261"/>
        <pc:sldMkLst>
          <pc:docMk/>
          <pc:sldMk cId="1177299709" sldId="632"/>
        </pc:sldMkLst>
        <pc:spChg chg="mod">
          <ac:chgData name="広人 江原" userId="45bcd7becd4ca5ad" providerId="LiveId" clId="{0D692070-89F1-3547-A5DD-0F2D6B54C15A}" dt="2023-08-28T11:37:58.773" v="2261"/>
          <ac:spMkLst>
            <pc:docMk/>
            <pc:sldMk cId="1177299709" sldId="632"/>
            <ac:spMk id="3" creationId="{A6CC7D43-935E-4671-9545-953AE42FCA39}"/>
          </ac:spMkLst>
        </pc:spChg>
      </pc:sldChg>
      <pc:sldChg chg="modSp">
        <pc:chgData name="広人 江原" userId="45bcd7becd4ca5ad" providerId="LiveId" clId="{0D692070-89F1-3547-A5DD-0F2D6B54C15A}" dt="2023-08-28T11:38:01.955" v="2262"/>
        <pc:sldMkLst>
          <pc:docMk/>
          <pc:sldMk cId="553067932" sldId="633"/>
        </pc:sldMkLst>
        <pc:spChg chg="mod">
          <ac:chgData name="広人 江原" userId="45bcd7becd4ca5ad" providerId="LiveId" clId="{0D692070-89F1-3547-A5DD-0F2D6B54C15A}" dt="2023-08-28T11:38:01.955" v="2262"/>
          <ac:spMkLst>
            <pc:docMk/>
            <pc:sldMk cId="553067932" sldId="633"/>
            <ac:spMk id="3" creationId="{A6CC7D43-935E-4671-9545-953AE42FCA39}"/>
          </ac:spMkLst>
        </pc:spChg>
      </pc:sldChg>
      <pc:sldChg chg="addSp delSp modSp mod">
        <pc:chgData name="広人 江原" userId="45bcd7becd4ca5ad" providerId="LiveId" clId="{0D692070-89F1-3547-A5DD-0F2D6B54C15A}" dt="2023-08-28T11:41:36.028" v="2317" actId="1076"/>
        <pc:sldMkLst>
          <pc:docMk/>
          <pc:sldMk cId="8693449" sldId="640"/>
        </pc:sldMkLst>
        <pc:spChg chg="mod">
          <ac:chgData name="広人 江原" userId="45bcd7becd4ca5ad" providerId="LiveId" clId="{0D692070-89F1-3547-A5DD-0F2D6B54C15A}" dt="2023-08-28T11:40:42.642" v="2289" actId="1076"/>
          <ac:spMkLst>
            <pc:docMk/>
            <pc:sldMk cId="8693449" sldId="640"/>
            <ac:spMk id="3" creationId="{7987C5D4-C44D-41DB-A6D0-3A46D113DFD4}"/>
          </ac:spMkLst>
        </pc:spChg>
        <pc:spChg chg="add del mod">
          <ac:chgData name="広人 江原" userId="45bcd7becd4ca5ad" providerId="LiveId" clId="{0D692070-89F1-3547-A5DD-0F2D6B54C15A}" dt="2023-08-28T11:41:20.041" v="2313" actId="1076"/>
          <ac:spMkLst>
            <pc:docMk/>
            <pc:sldMk cId="8693449" sldId="640"/>
            <ac:spMk id="4" creationId="{C17BEA45-25E7-4253-826B-2456C6D2CD55}"/>
          </ac:spMkLst>
        </pc:spChg>
        <pc:spChg chg="add mod">
          <ac:chgData name="広人 江原" userId="45bcd7becd4ca5ad" providerId="LiveId" clId="{0D692070-89F1-3547-A5DD-0F2D6B54C15A}" dt="2023-08-28T11:41:36.028" v="2317" actId="1076"/>
          <ac:spMkLst>
            <pc:docMk/>
            <pc:sldMk cId="8693449" sldId="640"/>
            <ac:spMk id="6" creationId="{A1400BAA-09D8-A227-2441-204980E7608D}"/>
          </ac:spMkLst>
        </pc:spChg>
        <pc:spChg chg="add mod">
          <ac:chgData name="広人 江原" userId="45bcd7becd4ca5ad" providerId="LiveId" clId="{0D692070-89F1-3547-A5DD-0F2D6B54C15A}" dt="2023-08-28T11:41:36.028" v="2317" actId="1076"/>
          <ac:spMkLst>
            <pc:docMk/>
            <pc:sldMk cId="8693449" sldId="640"/>
            <ac:spMk id="7" creationId="{9C10E9EA-46AA-68C3-0C8B-F894428BF69D}"/>
          </ac:spMkLst>
        </pc:spChg>
        <pc:spChg chg="add mod">
          <ac:chgData name="広人 江原" userId="45bcd7becd4ca5ad" providerId="LiveId" clId="{0D692070-89F1-3547-A5DD-0F2D6B54C15A}" dt="2023-08-28T11:41:36.028" v="2317" actId="1076"/>
          <ac:spMkLst>
            <pc:docMk/>
            <pc:sldMk cId="8693449" sldId="640"/>
            <ac:spMk id="8" creationId="{4C93B8DA-3128-E11F-0766-8E40884582C6}"/>
          </ac:spMkLst>
        </pc:spChg>
        <pc:spChg chg="add del mod">
          <ac:chgData name="広人 江原" userId="45bcd7becd4ca5ad" providerId="LiveId" clId="{0D692070-89F1-3547-A5DD-0F2D6B54C15A}" dt="2023-08-28T11:41:22.752" v="2315" actId="767"/>
          <ac:spMkLst>
            <pc:docMk/>
            <pc:sldMk cId="8693449" sldId="640"/>
            <ac:spMk id="9" creationId="{C9A9715E-2D8F-7242-6892-57193B7E7063}"/>
          </ac:spMkLst>
        </pc:spChg>
        <pc:spChg chg="mod">
          <ac:chgData name="広人 江原" userId="45bcd7becd4ca5ad" providerId="LiveId" clId="{0D692070-89F1-3547-A5DD-0F2D6B54C15A}" dt="2023-08-28T11:41:36.028" v="2317" actId="1076"/>
          <ac:spMkLst>
            <pc:docMk/>
            <pc:sldMk cId="8693449" sldId="640"/>
            <ac:spMk id="11" creationId="{D4FFC533-6970-477A-AC28-FD511A5EBD30}"/>
          </ac:spMkLst>
        </pc:spChg>
        <pc:spChg chg="del">
          <ac:chgData name="広人 江原" userId="45bcd7becd4ca5ad" providerId="LiveId" clId="{0D692070-89F1-3547-A5DD-0F2D6B54C15A}" dt="2023-08-28T11:41:26.316" v="2316" actId="478"/>
          <ac:spMkLst>
            <pc:docMk/>
            <pc:sldMk cId="8693449" sldId="640"/>
            <ac:spMk id="54" creationId="{31792EA9-96FA-45DE-93FF-DD8278F82A2B}"/>
          </ac:spMkLst>
        </pc:spChg>
        <pc:spChg chg="del">
          <ac:chgData name="広人 江原" userId="45bcd7becd4ca5ad" providerId="LiveId" clId="{0D692070-89F1-3547-A5DD-0F2D6B54C15A}" dt="2023-08-28T11:41:26.316" v="2316" actId="478"/>
          <ac:spMkLst>
            <pc:docMk/>
            <pc:sldMk cId="8693449" sldId="640"/>
            <ac:spMk id="55" creationId="{522D7CC6-C3EC-4C23-8112-5AA22D2260EA}"/>
          </ac:spMkLst>
        </pc:spChg>
        <pc:spChg chg="del">
          <ac:chgData name="広人 江原" userId="45bcd7becd4ca5ad" providerId="LiveId" clId="{0D692070-89F1-3547-A5DD-0F2D6B54C15A}" dt="2023-08-28T11:41:26.316" v="2316" actId="478"/>
          <ac:spMkLst>
            <pc:docMk/>
            <pc:sldMk cId="8693449" sldId="640"/>
            <ac:spMk id="56" creationId="{20FBA195-79BE-4762-84C4-292D5D64A926}"/>
          </ac:spMkLst>
        </pc:spChg>
        <pc:spChg chg="del">
          <ac:chgData name="広人 江原" userId="45bcd7becd4ca5ad" providerId="LiveId" clId="{0D692070-89F1-3547-A5DD-0F2D6B54C15A}" dt="2023-08-28T11:41:26.316" v="2316" actId="478"/>
          <ac:spMkLst>
            <pc:docMk/>
            <pc:sldMk cId="8693449" sldId="640"/>
            <ac:spMk id="57" creationId="{115AE5B9-6463-4735-A52A-EB336380A129}"/>
          </ac:spMkLst>
        </pc:spChg>
        <pc:spChg chg="del">
          <ac:chgData name="広人 江原" userId="45bcd7becd4ca5ad" providerId="LiveId" clId="{0D692070-89F1-3547-A5DD-0F2D6B54C15A}" dt="2023-08-28T11:41:26.316" v="2316" actId="478"/>
          <ac:spMkLst>
            <pc:docMk/>
            <pc:sldMk cId="8693449" sldId="640"/>
            <ac:spMk id="58" creationId="{AF9BB142-7046-4AA9-948B-F405252DBAA6}"/>
          </ac:spMkLst>
        </pc:spChg>
        <pc:spChg chg="mod">
          <ac:chgData name="広人 江原" userId="45bcd7becd4ca5ad" providerId="LiveId" clId="{0D692070-89F1-3547-A5DD-0F2D6B54C15A}" dt="2023-08-28T11:41:36.028" v="2317" actId="1076"/>
          <ac:spMkLst>
            <pc:docMk/>
            <pc:sldMk cId="8693449" sldId="640"/>
            <ac:spMk id="59" creationId="{54827644-D2DD-4CD4-A852-8E9D4056299E}"/>
          </ac:spMkLst>
        </pc:spChg>
        <pc:spChg chg="mod">
          <ac:chgData name="広人 江原" userId="45bcd7becd4ca5ad" providerId="LiveId" clId="{0D692070-89F1-3547-A5DD-0F2D6B54C15A}" dt="2023-08-28T11:41:36.028" v="2317" actId="1076"/>
          <ac:spMkLst>
            <pc:docMk/>
            <pc:sldMk cId="8693449" sldId="640"/>
            <ac:spMk id="61" creationId="{1D093ADB-47A5-406A-B0D3-B637C102494F}"/>
          </ac:spMkLst>
        </pc:spChg>
        <pc:spChg chg="del mod">
          <ac:chgData name="広人 江原" userId="45bcd7becd4ca5ad" providerId="LiveId" clId="{0D692070-89F1-3547-A5DD-0F2D6B54C15A}" dt="2023-08-28T11:40:22.577" v="2284"/>
          <ac:spMkLst>
            <pc:docMk/>
            <pc:sldMk cId="8693449" sldId="640"/>
            <ac:spMk id="63" creationId="{28E40B81-D8F8-4FE4-9754-752370D29F1B}"/>
          </ac:spMkLst>
        </pc:spChg>
        <pc:picChg chg="mod">
          <ac:chgData name="広人 江原" userId="45bcd7becd4ca5ad" providerId="LiveId" clId="{0D692070-89F1-3547-A5DD-0F2D6B54C15A}" dt="2023-08-28T11:41:36.028" v="2317" actId="1076"/>
          <ac:picMkLst>
            <pc:docMk/>
            <pc:sldMk cId="8693449" sldId="640"/>
            <ac:picMk id="12" creationId="{6E77A5B2-9A99-4EAE-8663-A51FBAFAA8B4}"/>
          </ac:picMkLst>
        </pc:picChg>
        <pc:picChg chg="mod">
          <ac:chgData name="広人 江原" userId="45bcd7becd4ca5ad" providerId="LiveId" clId="{0D692070-89F1-3547-A5DD-0F2D6B54C15A}" dt="2023-08-28T11:41:36.028" v="2317" actId="1076"/>
          <ac:picMkLst>
            <pc:docMk/>
            <pc:sldMk cId="8693449" sldId="640"/>
            <ac:picMk id="13" creationId="{27DE596A-553C-4B79-886C-45B1291AB01C}"/>
          </ac:picMkLst>
        </pc:picChg>
        <pc:picChg chg="del">
          <ac:chgData name="広人 江原" userId="45bcd7becd4ca5ad" providerId="LiveId" clId="{0D692070-89F1-3547-A5DD-0F2D6B54C15A}" dt="2023-08-28T11:41:26.316" v="2316" actId="478"/>
          <ac:picMkLst>
            <pc:docMk/>
            <pc:sldMk cId="8693449" sldId="640"/>
            <ac:picMk id="52" creationId="{94F823E8-90DA-402D-AB8D-BB883F5177AC}"/>
          </ac:picMkLst>
        </pc:picChg>
        <pc:picChg chg="del">
          <ac:chgData name="広人 江原" userId="45bcd7becd4ca5ad" providerId="LiveId" clId="{0D692070-89F1-3547-A5DD-0F2D6B54C15A}" dt="2023-08-28T11:41:26.316" v="2316" actId="478"/>
          <ac:picMkLst>
            <pc:docMk/>
            <pc:sldMk cId="8693449" sldId="640"/>
            <ac:picMk id="53" creationId="{825326E5-A88F-4587-A3B1-9D52176DB40E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96DDD5-5244-DC40-AAD8-B260066D68E2}" type="datetimeFigureOut">
              <a:rPr kumimoji="1" lang="ja-JP" altLang="en-US" smtClean="0"/>
              <a:t>2023/8/30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565292-E4AA-C34A-9B52-51D0D097A14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363547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565292-E4AA-C34A-9B52-51D0D097A149}" type="slidenum">
              <a:rPr kumimoji="1" lang="ja-JP" altLang="en-US" smtClean="0"/>
              <a:t>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431383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dirty="0"/>
              <a:t>5 </a:t>
            </a:r>
            <a:r>
              <a:rPr lang="ja-JP" altLang="en-US" dirty="0"/>
              <a:t>回ずつ学習させた結果の平均値を使用</a:t>
            </a:r>
            <a:endParaRPr lang="en-US" altLang="ja-JP" dirty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565292-E4AA-C34A-9B52-51D0D097A149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853920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565292-E4AA-C34A-9B52-51D0D097A149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505112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ソフトとハードネット</a:t>
            </a:r>
            <a:endParaRPr kumimoji="1" lang="en-US" altLang="ja-JP"/>
          </a:p>
          <a:p>
            <a:r>
              <a:rPr kumimoji="1" lang="en-US" altLang="ja-JP"/>
              <a:t>Critic</a:t>
            </a:r>
            <a:r>
              <a:rPr kumimoji="1" lang="ja-JP" altLang="en-US"/>
              <a:t>はエントロピー項除けば</a:t>
            </a:r>
            <a:r>
              <a:rPr kumimoji="1" lang="en-US" altLang="ja-JP"/>
              <a:t>TD</a:t>
            </a:r>
            <a:r>
              <a:rPr kumimoji="1" lang="ja-JP" altLang="en-US"/>
              <a:t>誤差</a:t>
            </a:r>
            <a:endParaRPr kumimoji="1" lang="en-US" altLang="ja-JP"/>
          </a:p>
          <a:p>
            <a:r>
              <a:rPr kumimoji="1" lang="ja-JP" altLang="en-US"/>
              <a:t>次の状態価値と今の価値関数を比較</a:t>
            </a:r>
            <a:endParaRPr kumimoji="1" lang="en-US" altLang="ja-JP"/>
          </a:p>
          <a:p>
            <a:r>
              <a:rPr kumimoji="1" lang="en-US" altLang="ja-JP"/>
              <a:t>A</a:t>
            </a:r>
            <a:r>
              <a:rPr kumimoji="1" lang="ja-JP" altLang="en-US"/>
              <a:t>は最大化</a:t>
            </a:r>
            <a:endParaRPr kumimoji="1" lang="en-US" altLang="ja-JP"/>
          </a:p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565292-E4AA-C34A-9B52-51D0D097A149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05410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/>
              <a:t>2</a:t>
            </a:r>
            <a:r>
              <a:rPr lang="ja-JP" altLang="en-US"/>
              <a:t>体のエージェントが協調行動するためには，互いの状態を伝達するための記号が必要となる</a:t>
            </a:r>
            <a:endParaRPr lang="en-US" altLang="ja-JP"/>
          </a:p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565292-E4AA-C34A-9B52-51D0D097A149}" type="slidenum">
              <a:rPr kumimoji="1" lang="ja-JP" altLang="en-US" smtClean="0"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437934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algn="l"/>
            <a:r>
              <a:rPr lang="ja-JP" altLang="en-US" dirty="0"/>
              <a:t>エージェントは</a:t>
            </a:r>
            <a:r>
              <a:rPr lang="en-US" altLang="ja-JP" dirty="0"/>
              <a:t> 1 </a:t>
            </a:r>
            <a:r>
              <a:rPr lang="ja-JP" altLang="en-US" dirty="0"/>
              <a:t>ステップに</a:t>
            </a:r>
            <a:r>
              <a:rPr lang="en-US" altLang="ja-JP" dirty="0"/>
              <a:t> 1 </a:t>
            </a:r>
            <a:r>
              <a:rPr lang="ja-JP" altLang="en-US" dirty="0"/>
              <a:t>マスずつ進む</a:t>
            </a:r>
            <a:endParaRPr lang="en-US" altLang="ja-JP" dirty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565292-E4AA-C34A-9B52-51D0D097A149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665345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一部として抜粋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565292-E4AA-C34A-9B52-51D0D097A149}" type="slidenum">
              <a:rPr kumimoji="1" lang="ja-JP" altLang="en-US" smtClean="0"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121665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今後改善の余地あり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565292-E4AA-C34A-9B52-51D0D097A149}" type="slidenum">
              <a:rPr kumimoji="1" lang="ja-JP" altLang="en-US" smtClean="0"/>
              <a:t>19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272635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565292-E4AA-C34A-9B52-51D0D097A149}" type="slidenum">
              <a:rPr kumimoji="1" lang="ja-JP" altLang="en-US" smtClean="0"/>
              <a:t>20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722904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/>
              <a:t>Actor</a:t>
            </a:r>
            <a:r>
              <a:rPr kumimoji="1" lang="ja-JP" altLang="en-US"/>
              <a:t>が方策，</a:t>
            </a:r>
            <a:r>
              <a:rPr kumimoji="1" lang="en-US" altLang="ja-JP"/>
              <a:t>critic</a:t>
            </a:r>
            <a:r>
              <a:rPr kumimoji="1" lang="ja-JP" altLang="en-US"/>
              <a:t>が行動の価値を学習するネットワークになっている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565292-E4AA-C34A-9B52-51D0D097A149}" type="slidenum">
              <a:rPr kumimoji="1" lang="ja-JP" altLang="en-US" smtClean="0"/>
              <a:t>21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160859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565292-E4AA-C34A-9B52-51D0D097A149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327663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565292-E4AA-C34A-9B52-51D0D097A149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116609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こうすれば，同じ状態の時であっても，メッセージによって最適行動が異なる　メッセージを通して相手の状態を理解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565292-E4AA-C34A-9B52-51D0D097A149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070438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/>
              <a:t>2</a:t>
            </a:r>
            <a:r>
              <a:rPr lang="ja-JP" altLang="en-US"/>
              <a:t>体のエージェントが協調行動するためには，互いの状態を伝達するための記号が必要となる</a:t>
            </a:r>
            <a:endParaRPr lang="en-US" altLang="ja-JP"/>
          </a:p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565292-E4AA-C34A-9B52-51D0D097A149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038840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/>
              <a:t>2</a:t>
            </a:r>
            <a:r>
              <a:rPr lang="ja-JP" altLang="en-US"/>
              <a:t>体のエージェントが協調行動するためには，互いの状態を伝達するための記号が必要となる</a:t>
            </a:r>
            <a:endParaRPr lang="en-US" altLang="ja-JP"/>
          </a:p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565292-E4AA-C34A-9B52-51D0D097A149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674481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dirty="0"/>
              <a:t>2</a:t>
            </a:r>
            <a:r>
              <a:rPr lang="ja-JP" altLang="en-US" dirty="0"/>
              <a:t>体のエージェントが協調行動するためには，互いの状態を伝達するための記号が必要となる</a:t>
            </a:r>
            <a:endParaRPr lang="en-US" altLang="ja-JP" dirty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565292-E4AA-C34A-9B52-51D0D097A149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30949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/>
              <a:t>Actor</a:t>
            </a:r>
            <a:r>
              <a:rPr kumimoji="1" lang="ja-JP" altLang="en-US"/>
              <a:t>が方策，</a:t>
            </a:r>
            <a:r>
              <a:rPr kumimoji="1" lang="en-US" altLang="ja-JP"/>
              <a:t>critic</a:t>
            </a:r>
            <a:r>
              <a:rPr kumimoji="1" lang="ja-JP" altLang="en-US"/>
              <a:t>が行動の価値を学習するネットワークになっている</a:t>
            </a:r>
            <a:endParaRPr kumimoji="1" lang="en-US" altLang="ja-JP"/>
          </a:p>
          <a:p>
            <a:r>
              <a:rPr kumimoji="1" lang="ja-JP" altLang="en-US"/>
              <a:t>ある状態とメッセージに対する行動を学習し，その状況での行動の価値を学習，その環境において適切だったかどうか，自分では良いと思っていても，周りから見れば悪い行動</a:t>
            </a:r>
            <a:endParaRPr kumimoji="1" lang="en-US" altLang="ja-JP"/>
          </a:p>
          <a:p>
            <a:endParaRPr kumimoji="1" lang="en-US" altLang="ja-JP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565292-E4AA-C34A-9B52-51D0D097A149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777146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565292-E4AA-C34A-9B52-51D0D097A149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491046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B9F2885-25E5-701C-C26A-CE79352F4C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B5E2CD08-C6CC-348B-788C-3A06E4BF12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93CECD1-B4AE-A3EA-E362-FFC0A53656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96B367-A8CB-40DE-8F9E-8502A07F01D7}" type="datetime1">
              <a:rPr kumimoji="1" lang="ja-JP" altLang="en-US" smtClean="0"/>
              <a:t>2023/8/30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DC6B4DF-C6DD-72AB-E588-73A27BE056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7B00D60-EAF6-87A8-73A6-D05B6E79D3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35C93-CB02-454C-937A-93F91AAAE07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727270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9CAE4E8-B662-B73D-8CB1-F06FF7C92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09610051-D45E-AB3C-6833-2E4C19E4FE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280A526-9F5F-78D6-44BE-947D6DD882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9685F-AA84-4EBC-892B-58BA434E9AEA}" type="datetime1">
              <a:rPr kumimoji="1" lang="ja-JP" altLang="en-US" smtClean="0"/>
              <a:t>2023/8/30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1714A28-0D54-3007-3543-E4251923EE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ECE5A68-22C2-EAE9-8A10-AD40B40B22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35C93-CB02-454C-937A-93F91AAAE07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20245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665F29A9-86DD-EDC8-200E-47DC7DD5F28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E0A7070F-63A1-073A-1E94-F29090D77C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37CCAC2-126F-6A45-FC9C-CD3B0CCF95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564666-3F8F-4E21-803A-5B9ED86A1540}" type="datetime1">
              <a:rPr kumimoji="1" lang="ja-JP" altLang="en-US" smtClean="0"/>
              <a:t>2023/8/30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62817A6-1A8E-8676-F6CF-45CDC0710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1C2095F-A49B-E932-62B1-D476AC5893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35C93-CB02-454C-937A-93F91AAAE07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710876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0962F02-5B27-D8F7-14A4-A9F05679D6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815" y="7973"/>
            <a:ext cx="10515600" cy="1325563"/>
          </a:xfrm>
        </p:spPr>
        <p:txBody>
          <a:bodyPr/>
          <a:lstStyle>
            <a:lvl1pPr>
              <a:defRPr b="1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F9B7293-294E-9E26-DCBB-D6353C1D31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4672" y="1508602"/>
            <a:ext cx="11462656" cy="4933221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94FEAC0-030F-6039-8DC4-8EDD68DB3A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06C088-7C61-4C2D-B5E8-4E535D48DBCF}" type="datetime1">
              <a:rPr kumimoji="1" lang="ja-JP" altLang="en-US" smtClean="0"/>
              <a:t>2023/8/30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422664D-DEDA-0CBF-76A0-A4743B9F6A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E17E2EA-6218-195A-3174-19FB7633F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7157" y="6438851"/>
            <a:ext cx="2743200" cy="365125"/>
          </a:xfrm>
        </p:spPr>
        <p:txBody>
          <a:bodyPr/>
          <a:lstStyle>
            <a:lvl1pPr>
              <a:defRPr sz="2400" b="1">
                <a:solidFill>
                  <a:schemeClr val="tx1"/>
                </a:solidFill>
              </a:defRPr>
            </a:lvl1pPr>
          </a:lstStyle>
          <a:p>
            <a:fld id="{62435C93-CB02-454C-937A-93F91AAAE07B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051A1D1F-DB97-714D-151B-CD40074D72E8}"/>
              </a:ext>
            </a:extLst>
          </p:cNvPr>
          <p:cNvSpPr/>
          <p:nvPr userDrawn="1"/>
        </p:nvSpPr>
        <p:spPr>
          <a:xfrm>
            <a:off x="0" y="0"/>
            <a:ext cx="12192000" cy="1228045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D1EE9426-9642-4467-8BEC-29888FCA9024}"/>
              </a:ext>
            </a:extLst>
          </p:cNvPr>
          <p:cNvCxnSpPr/>
          <p:nvPr userDrawn="1"/>
        </p:nvCxnSpPr>
        <p:spPr>
          <a:xfrm>
            <a:off x="0" y="1228045"/>
            <a:ext cx="12192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89525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12B520F-F797-1B19-2EF6-4D1C0A796B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A97FB57E-A5DD-EB8A-5B7E-0D72C50E57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8E39AA4-C274-26F1-E727-EEAF21BC75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BD3CA-3511-4CFA-B6CF-4328DEE53F00}" type="datetime1">
              <a:rPr kumimoji="1" lang="ja-JP" altLang="en-US" smtClean="0"/>
              <a:t>2023/8/30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C782FD9-F483-CD6C-0ABD-D189CFA88D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82523F0-EBA6-DD56-FD5F-C5A42DF23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35C93-CB02-454C-937A-93F91AAAE07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074176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80763C8-F174-A9CF-E507-D861A8636F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81BD664-56C2-85D0-2593-C4841C08C9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5F9D2F92-C939-E104-1513-5057F3B604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33504B30-932C-EF28-71F6-C20A033679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7008D-6AEA-47BA-BB8E-39CCD6496057}" type="datetime1">
              <a:rPr kumimoji="1" lang="ja-JP" altLang="en-US" smtClean="0"/>
              <a:t>2023/8/30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4A0B87C0-969F-6F3E-19E1-478D8AEF00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5E3CF80E-B2B2-EFAF-816D-E7CF6A2B87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35C93-CB02-454C-937A-93F91AAAE07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445635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FA8C465-ABA9-75A0-42BA-4AF6A54120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A86893C4-2BDD-D276-7252-D08B32E47F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BAD952F9-8F05-C214-E811-23E7FA725D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E172DB47-49FC-0E0B-7ED1-B07D246E94E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8522240D-AECD-BEDE-4A17-CBC9938F5B2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54A74663-0E01-0408-AA6E-27CF60169C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91D8C-118F-4AD7-9E0D-EA8924C446D4}" type="datetime1">
              <a:rPr kumimoji="1" lang="ja-JP" altLang="en-US" smtClean="0"/>
              <a:t>2023/8/30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14CEA405-C508-869F-4543-579CCD29A9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F67E7BDC-5102-3C62-7844-2F93F85E75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35C93-CB02-454C-937A-93F91AAAE07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188499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E8E8DFA-8695-5AAC-609D-7D7796D9E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D12B9B0B-6F50-A25E-9BEC-7A64ACE384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E846DE-9255-429C-84F1-5675359D5C17}" type="datetime1">
              <a:rPr kumimoji="1" lang="ja-JP" altLang="en-US" smtClean="0"/>
              <a:t>2023/8/30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6C7BC532-72CC-0265-3E0C-82913351EB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86DB44DB-2852-AA30-FE41-0C9A45C48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35C93-CB02-454C-937A-93F91AAAE07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097970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805D0947-F63F-C93D-D1EF-56E43E87A1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17DC12-70E4-4E2E-A80B-4FB3D63D8BB8}" type="datetime1">
              <a:rPr kumimoji="1" lang="ja-JP" altLang="en-US" smtClean="0"/>
              <a:t>2023/8/30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B6EDC336-F619-DD23-43FD-9E1D2C2BD6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87507167-7AA8-D6BB-286E-33220F178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35C93-CB02-454C-937A-93F91AAAE07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291229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9B92224-1C24-AE88-1201-D5539ED542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C74FA20-FDCF-EC78-E8FE-44527105BC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5BF6C02A-D6A7-C536-475D-1A5AE04C40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75DB7D3D-45CC-D677-39A5-D649F7601A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764EE-D68D-4425-8751-AE674908904B}" type="datetime1">
              <a:rPr kumimoji="1" lang="ja-JP" altLang="en-US" smtClean="0"/>
              <a:t>2023/8/30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051E8961-72E5-4B2C-99C3-3E8F319F66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F83E4EFF-091E-6652-96BB-09B23965A7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35C93-CB02-454C-937A-93F91AAAE07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316142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8DF2B2B-BD2B-EC24-D427-8FEAF88F3B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6FB16866-0CD9-DAC4-D7B5-F2AC12167B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8A0B0B4C-7D81-2796-69B8-12685221FA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A7437D0C-F6D7-1F56-AC84-7914F5E0D5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B93A66-863A-4F68-9C9F-EDB20F870B19}" type="datetime1">
              <a:rPr kumimoji="1" lang="ja-JP" altLang="en-US" smtClean="0"/>
              <a:t>2023/8/30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588C01CE-A065-AEB2-E9BE-75711055F6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F848F27-A91F-7EB7-4F0D-DAD92B7841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35C93-CB02-454C-937A-93F91AAAE07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057632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310A0A0F-A7F9-75B8-8FC5-86ED968C63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F2F6849C-E05A-1231-A6B9-EDF35E5F29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134091A-DEC3-F6C8-11A0-DFB58715B1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BB6EBC-E80C-40DC-B13F-69E8AD8C6BC7}" type="datetime1">
              <a:rPr kumimoji="1" lang="ja-JP" altLang="en-US" smtClean="0"/>
              <a:t>2023/8/30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353CFA9-E6A8-ADE2-72C7-B66F8638C5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97FB5C2-5573-98A5-1853-D6953CD5A9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435C93-CB02-454C-937A-93F91AAAE07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315835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2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32.png"/><Relationship Id="rId5" Type="http://schemas.openxmlformats.org/officeDocument/2006/relationships/image" Target="../media/image24.png"/><Relationship Id="rId10" Type="http://schemas.openxmlformats.org/officeDocument/2006/relationships/image" Target="../media/image31.png"/><Relationship Id="rId4" Type="http://schemas.openxmlformats.org/officeDocument/2006/relationships/image" Target="../media/image23.png"/><Relationship Id="rId9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22.png"/><Relationship Id="rId7" Type="http://schemas.openxmlformats.org/officeDocument/2006/relationships/image" Target="../media/image34.png"/><Relationship Id="rId12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37.png"/><Relationship Id="rId5" Type="http://schemas.openxmlformats.org/officeDocument/2006/relationships/image" Target="../media/image24.png"/><Relationship Id="rId10" Type="http://schemas.openxmlformats.org/officeDocument/2006/relationships/image" Target="../media/image36.png"/><Relationship Id="rId4" Type="http://schemas.openxmlformats.org/officeDocument/2006/relationships/image" Target="../media/image23.png"/><Relationship Id="rId9" Type="http://schemas.openxmlformats.org/officeDocument/2006/relationships/image" Target="../media/image35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2.png"/><Relationship Id="rId4" Type="http://schemas.openxmlformats.org/officeDocument/2006/relationships/image" Target="../media/image40.png"/><Relationship Id="rId9" Type="http://schemas.openxmlformats.org/officeDocument/2006/relationships/image" Target="../media/image4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3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5.png"/><Relationship Id="rId12" Type="http://schemas.openxmlformats.org/officeDocument/2006/relationships/image" Target="../media/image52.png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6" Type="http://schemas.openxmlformats.org/officeDocument/2006/relationships/image" Target="../media/image50.svg"/><Relationship Id="rId11" Type="http://schemas.openxmlformats.org/officeDocument/2006/relationships/image" Target="../media/image61.png"/><Relationship Id="rId5" Type="http://schemas.openxmlformats.org/officeDocument/2006/relationships/image" Target="../media/image49.png"/><Relationship Id="rId10" Type="http://schemas.openxmlformats.org/officeDocument/2006/relationships/image" Target="../media/image60.png"/><Relationship Id="rId4" Type="http://schemas.openxmlformats.org/officeDocument/2006/relationships/notesSlide" Target="../notesSlides/notesSlide10.xml"/><Relationship Id="rId9" Type="http://schemas.openxmlformats.org/officeDocument/2006/relationships/image" Target="../media/image5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5.png"/><Relationship Id="rId2" Type="http://schemas.openxmlformats.org/officeDocument/2006/relationships/video" Target="../media/media3.webm"/><Relationship Id="rId1" Type="http://schemas.microsoft.com/office/2007/relationships/media" Target="../media/media3.webm"/><Relationship Id="rId6" Type="http://schemas.openxmlformats.org/officeDocument/2006/relationships/image" Target="../media/image55.jpeg"/><Relationship Id="rId5" Type="http://schemas.openxmlformats.org/officeDocument/2006/relationships/image" Target="../media/image54.png"/><Relationship Id="rId4" Type="http://schemas.openxmlformats.org/officeDocument/2006/relationships/notesSlide" Target="../notesSlides/notesSlide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7" Type="http://schemas.openxmlformats.org/officeDocument/2006/relationships/image" Target="../media/image10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png"/><Relationship Id="rId5" Type="http://schemas.openxmlformats.org/officeDocument/2006/relationships/image" Target="../media/image62.png"/><Relationship Id="rId4" Type="http://schemas.openxmlformats.org/officeDocument/2006/relationships/image" Target="../media/image5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0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gi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7.png"/><Relationship Id="rId5" Type="http://schemas.openxmlformats.org/officeDocument/2006/relationships/image" Target="../media/image126.png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5B2A59D-142B-D9A8-756B-FFF4038BF3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1672" y="1284346"/>
            <a:ext cx="11901562" cy="238760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ja-JP" altLang="en-US" sz="4000" b="1"/>
              <a:t>メトロポリス・ヘイスティングス名付けゲームと</a:t>
            </a:r>
            <a:br>
              <a:rPr lang="en-US" altLang="ja-JP" sz="4000" b="1"/>
            </a:br>
            <a:r>
              <a:rPr lang="ja-JP" altLang="en-US" sz="4000" b="1"/>
              <a:t>深層強化学習に基づく協調行動の学習と生成</a:t>
            </a:r>
            <a:endParaRPr kumimoji="1" lang="ja-JP" altLang="en-US" sz="4000" b="1"/>
          </a:p>
        </p:txBody>
      </p: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AA5E8FF9-149C-46EB-96A7-3AC11AF79EE0}"/>
              </a:ext>
            </a:extLst>
          </p:cNvPr>
          <p:cNvCxnSpPr>
            <a:cxnSpLocks/>
          </p:cNvCxnSpPr>
          <p:nvPr/>
        </p:nvCxnSpPr>
        <p:spPr>
          <a:xfrm>
            <a:off x="1031356" y="4179040"/>
            <a:ext cx="10122195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字幕 2">
            <a:extLst>
              <a:ext uri="{FF2B5EF4-FFF2-40B4-BE49-F238E27FC236}">
                <a16:creationId xmlns:a16="http://schemas.microsoft.com/office/drawing/2014/main" id="{D68B9C25-EE20-4312-B79F-EE224DC2D3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732319"/>
            <a:ext cx="9144000" cy="1655762"/>
          </a:xfrm>
        </p:spPr>
        <p:txBody>
          <a:bodyPr>
            <a:normAutofit/>
          </a:bodyPr>
          <a:lstStyle/>
          <a:p>
            <a:r>
              <a:rPr kumimoji="1" lang="ja-JP" altLang="en-US" sz="2800"/>
              <a:t>機械知能システム学専攻　</a:t>
            </a:r>
            <a:endParaRPr kumimoji="1" lang="en-US" altLang="ja-JP" sz="2800"/>
          </a:p>
          <a:p>
            <a:r>
              <a:rPr kumimoji="1" lang="ja-JP" altLang="en-US" sz="2800"/>
              <a:t>中村研究室　江原 広人　</a:t>
            </a:r>
          </a:p>
        </p:txBody>
      </p:sp>
    </p:spTree>
    <p:extLst>
      <p:ext uri="{BB962C8B-B14F-4D97-AF65-F5344CB8AC3E}">
        <p14:creationId xmlns:p14="http://schemas.microsoft.com/office/powerpoint/2010/main" val="12930387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B705BC1D-5D73-43C4-BB45-3E224F8BAD1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64672" y="1508602"/>
                <a:ext cx="11462656" cy="5295374"/>
              </a:xfrm>
            </p:spPr>
            <p:txBody>
              <a:bodyPr>
                <a:normAutofit/>
              </a:bodyPr>
              <a:lstStyle/>
              <a:p>
                <a:r>
                  <a:rPr lang="en-US" altLang="ja-JP" dirty="0"/>
                  <a:t>Metropolis-Hastings </a:t>
                </a:r>
                <a:r>
                  <a:rPr lang="ja-JP" altLang="en-US" dirty="0"/>
                  <a:t>法による潜在変数の推論を応用</a:t>
                </a:r>
                <a:endParaRPr lang="en-US" altLang="ja-JP" dirty="0"/>
              </a:p>
              <a:p>
                <a:pPr lvl="1"/>
                <a:r>
                  <a:rPr lang="ja-JP" altLang="en-US" dirty="0"/>
                  <a:t>両者の状態を表現するメッセージ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i="1" dirty="0" err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altLang="ja-JP" i="1" dirty="0" err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en-US" altLang="ja-JP" dirty="0"/>
                  <a:t> </a:t>
                </a:r>
                <a:r>
                  <a:rPr lang="ja-JP" altLang="en-US" dirty="0"/>
                  <a:t>を生成し，互いに提案し合う</a:t>
                </a:r>
                <a:endParaRPr lang="en-US" altLang="ja-JP" dirty="0"/>
              </a:p>
              <a:p>
                <a:pPr lvl="1"/>
                <a:r>
                  <a:rPr lang="ja-JP" altLang="en-US" dirty="0"/>
                  <a:t>互いの持つ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i="1" dirty="0" err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altLang="ja-JP" i="1" dirty="0" err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en-US" altLang="ja-JP" dirty="0"/>
                  <a:t> </a:t>
                </a:r>
                <a:r>
                  <a:rPr lang="ja-JP" altLang="en-US" dirty="0"/>
                  <a:t>を意味をすりあわせて共有</a:t>
                </a:r>
                <a:endParaRPr lang="en-US" altLang="ja-JP" dirty="0"/>
              </a:p>
              <a:p>
                <a:pPr lvl="3">
                  <a:lnSpc>
                    <a:spcPct val="100000"/>
                  </a:lnSpc>
                </a:pPr>
                <a:endParaRPr lang="en-US" altLang="ja-JP" dirty="0"/>
              </a:p>
              <a:p>
                <a:pPr>
                  <a:lnSpc>
                    <a:spcPct val="100000"/>
                  </a:lnSpc>
                </a:pPr>
                <a:r>
                  <a:rPr lang="ja-JP" altLang="en-US" dirty="0"/>
                  <a:t>創発手順</a:t>
                </a:r>
                <a:endParaRPr lang="en-US" altLang="ja-JP" dirty="0"/>
              </a:p>
              <a:p>
                <a:pPr marL="914400" lvl="1" indent="-457200">
                  <a:lnSpc>
                    <a:spcPct val="100000"/>
                  </a:lnSpc>
                  <a:buFont typeface="+mj-lt"/>
                  <a:buAutoNum type="arabicPeriod"/>
                </a:pPr>
                <a:r>
                  <a:rPr lang="en-US" altLang="ja-JP" dirty="0"/>
                  <a:t>A </a:t>
                </a:r>
                <a:r>
                  <a:rPr lang="ja-JP" altLang="en-US" dirty="0"/>
                  <a:t>が両者の状態を表現するメッセージ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i="1" dirty="0" err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altLang="ja-JP" i="1" dirty="0" err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ja-JP" b="0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ja-JP" altLang="en-US" dirty="0"/>
                  <a:t> を生成し，</a:t>
                </a:r>
                <a:r>
                  <a:rPr lang="en-US" altLang="ja-JP" dirty="0"/>
                  <a:t>B </a:t>
                </a:r>
                <a:r>
                  <a:rPr lang="ja-JP" altLang="en-US" dirty="0"/>
                  <a:t>に提案</a:t>
                </a:r>
                <a:endParaRPr lang="en-US" altLang="ja-JP" dirty="0"/>
              </a:p>
              <a:p>
                <a:pPr marL="457200" lvl="1" indent="0">
                  <a:lnSpc>
                    <a:spcPct val="100000"/>
                  </a:lnSpc>
                  <a:buNone/>
                </a:pPr>
                <a:endParaRPr lang="en-US" altLang="ja-JP" dirty="0"/>
              </a:p>
              <a:p>
                <a:pPr marL="914400" lvl="1" indent="-457200">
                  <a:lnSpc>
                    <a:spcPct val="100000"/>
                  </a:lnSpc>
                  <a:spcBef>
                    <a:spcPts val="1200"/>
                  </a:spcBef>
                  <a:buFont typeface="+mj-lt"/>
                  <a:buAutoNum type="arabicPeriod" startAt="2"/>
                </a:pPr>
                <a:r>
                  <a:rPr lang="en-US" altLang="ja-JP" dirty="0"/>
                  <a:t>B </a:t>
                </a:r>
                <a:r>
                  <a:rPr lang="ja-JP" altLang="en-US" dirty="0"/>
                  <a:t>は提案された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i="1" dirty="0" err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altLang="ja-JP" i="1" dirty="0" err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ja-JP" b="0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ja-JP" altLang="en-US" dirty="0"/>
                  <a:t> を，自身の予測と比較して受理するか判断</a:t>
                </a:r>
                <a:endParaRPr lang="en-US" altLang="ja-JP" dirty="0"/>
              </a:p>
              <a:p>
                <a:pPr lvl="2">
                  <a:lnSpc>
                    <a:spcPct val="100000"/>
                  </a:lnSpc>
                </a:pPr>
                <a:r>
                  <a:rPr lang="ja-JP" altLang="en-US" sz="2000" dirty="0"/>
                  <a:t>受理：</a:t>
                </a:r>
                <a:r>
                  <a:rPr lang="en-US" altLang="ja-JP" sz="2000" dirty="0"/>
                  <a:t> </a:t>
                </a:r>
                <a:r>
                  <a:rPr lang="ja-JP" altLang="en-US" sz="2000" dirty="0"/>
                  <a:t>相手に合わせて，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sz="20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2000" i="1" dirty="0" err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altLang="ja-JP" sz="2000" i="1" dirty="0" err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ja-JP" altLang="en-US" sz="2000" dirty="0"/>
                  <a:t> の意味を更新</a:t>
                </a:r>
                <a:endParaRPr lang="en-US" altLang="ja-JP" sz="2000" dirty="0"/>
              </a:p>
              <a:p>
                <a:pPr lvl="2">
                  <a:lnSpc>
                    <a:spcPct val="100000"/>
                  </a:lnSpc>
                </a:pPr>
                <a:r>
                  <a:rPr lang="ja-JP" altLang="en-US" sz="2000" dirty="0"/>
                  <a:t>棄却：自身の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sz="20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2000" i="1" dirty="0" err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altLang="ja-JP" sz="2000" i="1" dirty="0" err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US" altLang="ja-JP" sz="2000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ja-JP" altLang="en-US" sz="2000" i="1" dirty="0">
                        <a:latin typeface="Cambria Math" panose="02040503050406030204" pitchFamily="18" charset="0"/>
                      </a:rPr>
                      <m:t>の</m:t>
                    </m:r>
                  </m:oMath>
                </a14:m>
                <a:r>
                  <a:rPr lang="ja-JP" altLang="en-US" sz="2000" dirty="0"/>
                  <a:t>意味をそのまま用いる </a:t>
                </a:r>
                <a:endParaRPr lang="en-US" altLang="ja-JP" sz="2000" dirty="0"/>
              </a:p>
              <a:p>
                <a:pPr lvl="1">
                  <a:lnSpc>
                    <a:spcPct val="100000"/>
                  </a:lnSpc>
                </a:pPr>
                <a:endParaRPr lang="en-US" altLang="ja-JP" sz="2200" dirty="0"/>
              </a:p>
              <a:p>
                <a:pPr lvl="1">
                  <a:lnSpc>
                    <a:spcPct val="100000"/>
                  </a:lnSpc>
                </a:pPr>
                <a:endParaRPr lang="en-US" altLang="ja-JP" sz="2200" dirty="0"/>
              </a:p>
              <a:p>
                <a:pPr marL="914400" lvl="1" indent="-457200">
                  <a:lnSpc>
                    <a:spcPct val="100000"/>
                  </a:lnSpc>
                  <a:spcBef>
                    <a:spcPts val="1200"/>
                  </a:spcBef>
                  <a:buFont typeface="+mj-lt"/>
                  <a:buAutoNum type="arabicPeriod" startAt="3"/>
                </a:pPr>
                <a:r>
                  <a:rPr lang="ja-JP" altLang="en-US" dirty="0"/>
                  <a:t>両者の役割を交代して，</a:t>
                </a:r>
                <a:r>
                  <a:rPr lang="en-US" altLang="ja-JP" dirty="0"/>
                  <a:t>1, 2</a:t>
                </a:r>
                <a:r>
                  <a:rPr lang="ja-JP" altLang="en-US" dirty="0"/>
                  <a:t> を繰り返す</a:t>
                </a:r>
                <a:endParaRPr lang="en-US" altLang="ja-JP" dirty="0"/>
              </a:p>
            </p:txBody>
          </p:sp>
        </mc:Choice>
        <mc:Fallback xmlns="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B705BC1D-5D73-43C4-BB45-3E224F8BAD1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64672" y="1508602"/>
                <a:ext cx="11462656" cy="5295374"/>
              </a:xfrm>
              <a:blipFill>
                <a:blip r:embed="rId3"/>
                <a:stretch>
                  <a:fillRect l="-745" t="-149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F7953D0B-C0CD-4BA0-94C4-5705262F3D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5" name="タイトル 1">
            <a:extLst>
              <a:ext uri="{FF2B5EF4-FFF2-40B4-BE49-F238E27FC236}">
                <a16:creationId xmlns:a16="http://schemas.microsoft.com/office/drawing/2014/main" id="{AAC8B997-BCB2-4271-B975-6BDA516CA6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815" y="7973"/>
            <a:ext cx="10515600" cy="1325563"/>
          </a:xfrm>
        </p:spPr>
        <p:txBody>
          <a:bodyPr/>
          <a:lstStyle/>
          <a:p>
            <a:r>
              <a:rPr kumimoji="1" lang="ja-JP" altLang="en-US"/>
              <a:t>提案手法　</a:t>
            </a:r>
            <a:r>
              <a:rPr lang="en-US" altLang="ja-JP" sz="3600"/>
              <a:t>- </a:t>
            </a:r>
            <a:r>
              <a:rPr kumimoji="1" lang="en-US" altLang="ja-JP" sz="3600"/>
              <a:t>MHNG</a:t>
            </a:r>
            <a:r>
              <a:rPr kumimoji="1" lang="ja-JP" altLang="en-US" sz="3600"/>
              <a:t>によるメッセージの創発 </a:t>
            </a:r>
            <a:r>
              <a:rPr kumimoji="1" lang="en-US" altLang="ja-JP" sz="3600"/>
              <a:t>-</a:t>
            </a:r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正方形/長方形 5">
                <a:extLst>
                  <a:ext uri="{FF2B5EF4-FFF2-40B4-BE49-F238E27FC236}">
                    <a16:creationId xmlns:a16="http://schemas.microsoft.com/office/drawing/2014/main" id="{DA12EBF6-3CF8-45A0-94FF-707BE80E9994}"/>
                  </a:ext>
                </a:extLst>
              </p:cNvPr>
              <p:cNvSpPr/>
              <p:nvPr/>
            </p:nvSpPr>
            <p:spPr>
              <a:xfrm>
                <a:off x="1842743" y="3752396"/>
                <a:ext cx="3644698" cy="40389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2" algn="just">
                  <a:lnSpc>
                    <a:spcPct val="100000"/>
                  </a:lnSpc>
                  <a:buClr>
                    <a:schemeClr val="tx1"/>
                  </a:buClr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ja-JP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ja-JP" sz="20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altLang="ja-JP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ja-JP" sz="20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ja-JP" sz="2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ja-JP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 </m:t>
                      </m:r>
                      <m:r>
                        <a:rPr lang="en-US" altLang="ja-JP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ja-JP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d>
                        <m:dPr>
                          <m:endChr m:val="|"/>
                          <m:ctrlPr>
                            <a:rPr lang="en-US" altLang="ja-JP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∙</m:t>
                          </m:r>
                          <m:r>
                            <a:rPr lang="en-US" altLang="ja-JP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altLang="ja-JP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n-US" altLang="ja-JP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ja-JP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ja-JP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sub>
                        <m:sup>
                          <m:r>
                            <a:rPr lang="en-US" altLang="ja-JP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en-US" altLang="ja-JP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Sup>
                        <m:sSubSupPr>
                          <m:ctrlPr>
                            <a:rPr lang="en-US" altLang="ja-JP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ja-JP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ja-JP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lang="en-US" altLang="ja-JP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en-US" altLang="ja-JP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)</m:t>
                      </m:r>
                    </m:oMath>
                  </m:oMathPara>
                </a14:m>
                <a:endParaRPr lang="en-US" altLang="ja-JP" sz="2200"/>
              </a:p>
            </p:txBody>
          </p:sp>
        </mc:Choice>
        <mc:Fallback xmlns="">
          <p:sp>
            <p:nvSpPr>
              <p:cNvPr id="6" name="正方形/長方形 5">
                <a:extLst>
                  <a:ext uri="{FF2B5EF4-FFF2-40B4-BE49-F238E27FC236}">
                    <a16:creationId xmlns:a16="http://schemas.microsoft.com/office/drawing/2014/main" id="{DA12EBF6-3CF8-45A0-94FF-707BE80E99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2743" y="3752396"/>
                <a:ext cx="3644698" cy="403893"/>
              </a:xfrm>
              <a:prstGeom prst="rect">
                <a:avLst/>
              </a:prstGeom>
              <a:blipFill>
                <a:blip r:embed="rId4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正方形/長方形 1">
                <a:extLst>
                  <a:ext uri="{FF2B5EF4-FFF2-40B4-BE49-F238E27FC236}">
                    <a16:creationId xmlns:a16="http://schemas.microsoft.com/office/drawing/2014/main" id="{132EFEC4-6E10-481E-BE92-A333124A7620}"/>
                  </a:ext>
                </a:extLst>
              </p:cNvPr>
              <p:cNvSpPr/>
              <p:nvPr/>
            </p:nvSpPr>
            <p:spPr>
              <a:xfrm>
                <a:off x="2641190" y="5364453"/>
                <a:ext cx="1813958" cy="71538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ja-JP" i="1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altLang="ja-JP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|</m:t>
                          </m:r>
                          <m:sSubSup>
                            <m:sSubSup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  <m:sup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bSup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 )</m:t>
                          </m:r>
                        </m:num>
                        <m:den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|</m:t>
                          </m:r>
                          <m:sSubSup>
                            <m:sSubSup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  <m:sup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bSup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ja-JP" altLang="en-US"/>
              </a:p>
            </p:txBody>
          </p:sp>
        </mc:Choice>
        <mc:Fallback xmlns="">
          <p:sp>
            <p:nvSpPr>
              <p:cNvPr id="2" name="正方形/長方形 1">
                <a:extLst>
                  <a:ext uri="{FF2B5EF4-FFF2-40B4-BE49-F238E27FC236}">
                    <a16:creationId xmlns:a16="http://schemas.microsoft.com/office/drawing/2014/main" id="{132EFEC4-6E10-481E-BE92-A333124A76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1190" y="5364453"/>
                <a:ext cx="1813958" cy="71538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矢印: 右 6">
            <a:extLst>
              <a:ext uri="{FF2B5EF4-FFF2-40B4-BE49-F238E27FC236}">
                <a16:creationId xmlns:a16="http://schemas.microsoft.com/office/drawing/2014/main" id="{A1B246BD-D724-4244-9075-B8E814C2E537}"/>
              </a:ext>
            </a:extLst>
          </p:cNvPr>
          <p:cNvSpPr/>
          <p:nvPr/>
        </p:nvSpPr>
        <p:spPr>
          <a:xfrm rot="10800000">
            <a:off x="4455148" y="5627846"/>
            <a:ext cx="742300" cy="2543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EF69C17-1834-45AC-9761-CB41E40E640B}"/>
              </a:ext>
            </a:extLst>
          </p:cNvPr>
          <p:cNvSpPr txBox="1"/>
          <p:nvPr/>
        </p:nvSpPr>
        <p:spPr>
          <a:xfrm>
            <a:off x="5197448" y="5570330"/>
            <a:ext cx="3690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>
                <a:solidFill>
                  <a:srgbClr val="FF0000"/>
                </a:solidFill>
              </a:rPr>
              <a:t>自身の状態のみで判断可能</a:t>
            </a: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1E712440-1E0D-4B89-8AA7-13CC859A2B8A}"/>
              </a:ext>
            </a:extLst>
          </p:cNvPr>
          <p:cNvSpPr/>
          <p:nvPr/>
        </p:nvSpPr>
        <p:spPr>
          <a:xfrm>
            <a:off x="1282198" y="5522093"/>
            <a:ext cx="155683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ja-JP" altLang="en-US" sz="2000"/>
              <a:t>受理確率</a:t>
            </a:r>
            <a:endParaRPr lang="en-US" altLang="ja-JP" sz="2000"/>
          </a:p>
        </p:txBody>
      </p:sp>
      <p:pic>
        <p:nvPicPr>
          <p:cNvPr id="24" name="図 23">
            <a:extLst>
              <a:ext uri="{FF2B5EF4-FFF2-40B4-BE49-F238E27FC236}">
                <a16:creationId xmlns:a16="http://schemas.microsoft.com/office/drawing/2014/main" id="{EAD719F3-9404-43D5-99F8-B6A291DEE3E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739784" y="4505038"/>
            <a:ext cx="1200939" cy="1650447"/>
          </a:xfrm>
          <a:prstGeom prst="rect">
            <a:avLst/>
          </a:prstGeom>
        </p:spPr>
      </p:pic>
      <p:pic>
        <p:nvPicPr>
          <p:cNvPr id="25" name="図 24">
            <a:extLst>
              <a:ext uri="{FF2B5EF4-FFF2-40B4-BE49-F238E27FC236}">
                <a16:creationId xmlns:a16="http://schemas.microsoft.com/office/drawing/2014/main" id="{5475032E-9EE7-4EB3-B246-40500F533C1A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10587384" y="4500114"/>
            <a:ext cx="1200938" cy="1650447"/>
          </a:xfrm>
          <a:prstGeom prst="rect">
            <a:avLst/>
          </a:prstGeom>
        </p:spPr>
      </p:pic>
      <p:sp>
        <p:nvSpPr>
          <p:cNvPr id="26" name="吹き出し: 円形 25">
            <a:extLst>
              <a:ext uri="{FF2B5EF4-FFF2-40B4-BE49-F238E27FC236}">
                <a16:creationId xmlns:a16="http://schemas.microsoft.com/office/drawing/2014/main" id="{408F8B67-17B8-40AB-B723-821120EA466A}"/>
              </a:ext>
            </a:extLst>
          </p:cNvPr>
          <p:cNvSpPr/>
          <p:nvPr/>
        </p:nvSpPr>
        <p:spPr>
          <a:xfrm>
            <a:off x="9062386" y="3799486"/>
            <a:ext cx="894836" cy="523978"/>
          </a:xfrm>
          <a:prstGeom prst="wedgeEllipseCallout">
            <a:avLst>
              <a:gd name="adj1" fmla="val -33083"/>
              <a:gd name="adj2" fmla="val 87500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800" b="1"/>
          </a:p>
        </p:txBody>
      </p:sp>
      <p:cxnSp>
        <p:nvCxnSpPr>
          <p:cNvPr id="27" name="直線矢印コネクタ 26">
            <a:extLst>
              <a:ext uri="{FF2B5EF4-FFF2-40B4-BE49-F238E27FC236}">
                <a16:creationId xmlns:a16="http://schemas.microsoft.com/office/drawing/2014/main" id="{39198007-0310-40ED-9B7F-792B66E7DDFD}"/>
              </a:ext>
            </a:extLst>
          </p:cNvPr>
          <p:cNvCxnSpPr>
            <a:cxnSpLocks/>
          </p:cNvCxnSpPr>
          <p:nvPr/>
        </p:nvCxnSpPr>
        <p:spPr>
          <a:xfrm>
            <a:off x="9850029" y="4859885"/>
            <a:ext cx="80390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矢印コネクタ 27">
            <a:extLst>
              <a:ext uri="{FF2B5EF4-FFF2-40B4-BE49-F238E27FC236}">
                <a16:creationId xmlns:a16="http://schemas.microsoft.com/office/drawing/2014/main" id="{777C8404-7A8C-4C25-9910-8A3FCCC51D9E}"/>
              </a:ext>
            </a:extLst>
          </p:cNvPr>
          <p:cNvCxnSpPr>
            <a:cxnSpLocks/>
          </p:cNvCxnSpPr>
          <p:nvPr/>
        </p:nvCxnSpPr>
        <p:spPr>
          <a:xfrm>
            <a:off x="9821859" y="5110416"/>
            <a:ext cx="832070" cy="0"/>
          </a:xfrm>
          <a:prstGeom prst="straightConnector1">
            <a:avLst/>
          </a:prstGeom>
          <a:ln w="38100">
            <a:solidFill>
              <a:srgbClr val="00B0F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思考の吹き出し: 雲形 28">
            <a:extLst>
              <a:ext uri="{FF2B5EF4-FFF2-40B4-BE49-F238E27FC236}">
                <a16:creationId xmlns:a16="http://schemas.microsoft.com/office/drawing/2014/main" id="{83E64224-82C2-4DBA-BE61-3152F5670052}"/>
              </a:ext>
            </a:extLst>
          </p:cNvPr>
          <p:cNvSpPr/>
          <p:nvPr/>
        </p:nvSpPr>
        <p:spPr>
          <a:xfrm rot="21128417" flipH="1">
            <a:off x="10341848" y="3735629"/>
            <a:ext cx="1681781" cy="757972"/>
          </a:xfrm>
          <a:prstGeom prst="cloudCallout">
            <a:avLst>
              <a:gd name="adj1" fmla="val -389"/>
              <a:gd name="adj2" fmla="val 78018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円弧 29">
            <a:extLst>
              <a:ext uri="{FF2B5EF4-FFF2-40B4-BE49-F238E27FC236}">
                <a16:creationId xmlns:a16="http://schemas.microsoft.com/office/drawing/2014/main" id="{CD497F69-5061-4CB8-9642-1C661FB87FA0}"/>
              </a:ext>
            </a:extLst>
          </p:cNvPr>
          <p:cNvSpPr/>
          <p:nvPr/>
        </p:nvSpPr>
        <p:spPr>
          <a:xfrm rot="19902524">
            <a:off x="9620573" y="3754122"/>
            <a:ext cx="1081552" cy="981535"/>
          </a:xfrm>
          <a:prstGeom prst="arc">
            <a:avLst>
              <a:gd name="adj1" fmla="val 15116764"/>
              <a:gd name="adj2" fmla="val 21306283"/>
            </a:avLst>
          </a:prstGeom>
          <a:ln w="38100">
            <a:solidFill>
              <a:srgbClr val="FF0000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>
              <a:ln>
                <a:solidFill>
                  <a:schemeClr val="tx1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6705171C-2AB8-478F-9474-81FD30A26BA9}"/>
              </a:ext>
            </a:extLst>
          </p:cNvPr>
          <p:cNvSpPr txBox="1"/>
          <p:nvPr/>
        </p:nvSpPr>
        <p:spPr>
          <a:xfrm>
            <a:off x="8730685" y="5618760"/>
            <a:ext cx="1200939" cy="40462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sz="2000" b="1">
                <a:solidFill>
                  <a:srgbClr val="FF0000"/>
                </a:solidFill>
              </a:rPr>
              <a:t>Agent A</a:t>
            </a:r>
            <a:endParaRPr kumimoji="1" lang="ja-JP" altLang="en-US" sz="2000" b="1">
              <a:solidFill>
                <a:srgbClr val="FF0000"/>
              </a:solidFill>
            </a:endParaRPr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4B602DBE-D7FA-42BB-B155-C6C66F3D04FB}"/>
              </a:ext>
            </a:extLst>
          </p:cNvPr>
          <p:cNvSpPr txBox="1"/>
          <p:nvPr/>
        </p:nvSpPr>
        <p:spPr>
          <a:xfrm>
            <a:off x="10597774" y="5618760"/>
            <a:ext cx="1200939" cy="40462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sz="2000" b="1">
                <a:solidFill>
                  <a:srgbClr val="00B0F0"/>
                </a:solidFill>
              </a:rPr>
              <a:t>Agent B</a:t>
            </a:r>
            <a:endParaRPr kumimoji="1" lang="ja-JP" altLang="en-US" sz="2000" b="1">
              <a:solidFill>
                <a:srgbClr val="00B0F0"/>
              </a:solidFill>
            </a:endParaRPr>
          </a:p>
        </p:txBody>
      </p:sp>
      <p:sp>
        <p:nvSpPr>
          <p:cNvPr id="33" name="正方形/長方形 32">
            <a:extLst>
              <a:ext uri="{FF2B5EF4-FFF2-40B4-BE49-F238E27FC236}">
                <a16:creationId xmlns:a16="http://schemas.microsoft.com/office/drawing/2014/main" id="{AF92795F-7BDF-44E7-8FCD-ADEECE234956}"/>
              </a:ext>
            </a:extLst>
          </p:cNvPr>
          <p:cNvSpPr/>
          <p:nvPr/>
        </p:nvSpPr>
        <p:spPr>
          <a:xfrm>
            <a:off x="10523718" y="4178698"/>
            <a:ext cx="259125" cy="1323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楕円 34">
            <a:extLst>
              <a:ext uri="{FF2B5EF4-FFF2-40B4-BE49-F238E27FC236}">
                <a16:creationId xmlns:a16="http://schemas.microsoft.com/office/drawing/2014/main" id="{B6058297-D10F-4335-B199-A399DCADB63B}"/>
              </a:ext>
            </a:extLst>
          </p:cNvPr>
          <p:cNvSpPr>
            <a:spLocks noChangeAspect="1"/>
          </p:cNvSpPr>
          <p:nvPr/>
        </p:nvSpPr>
        <p:spPr>
          <a:xfrm>
            <a:off x="11363402" y="3813073"/>
            <a:ext cx="529589" cy="53399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テキスト ボックス 35">
                <a:extLst>
                  <a:ext uri="{FF2B5EF4-FFF2-40B4-BE49-F238E27FC236}">
                    <a16:creationId xmlns:a16="http://schemas.microsoft.com/office/drawing/2014/main" id="{4482C60D-5C7C-4962-B690-6EDC4E061499}"/>
                  </a:ext>
                </a:extLst>
              </p:cNvPr>
              <p:cNvSpPr txBox="1"/>
              <p:nvPr/>
            </p:nvSpPr>
            <p:spPr>
              <a:xfrm>
                <a:off x="9238435" y="2132678"/>
                <a:ext cx="2242639" cy="16257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Bef>
                    <a:spcPts val="1000"/>
                  </a:spcBef>
                  <a:spcAft>
                    <a:spcPts val="10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ja-JP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ja-JP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altLang="ja-JP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n-US" altLang="ja-JP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</m:oMath>
                  </m:oMathPara>
                </a14:m>
                <a:endParaRPr kumimoji="1" lang="en-US" altLang="ja-JP" sz="2400" dirty="0"/>
              </a:p>
              <a:p>
                <a:pPr>
                  <a:spcBef>
                    <a:spcPts val="1000"/>
                  </a:spcBef>
                  <a:spcAft>
                    <a:spcPts val="1000"/>
                  </a:spcAft>
                </a:pPr>
                <a:endParaRPr kumimoji="1" lang="en-US" altLang="ja-JP" sz="2400" dirty="0">
                  <a:solidFill>
                    <a:schemeClr val="bg1"/>
                  </a:solidFill>
                </a:endParaRPr>
              </a:p>
              <a:p>
                <a:pPr>
                  <a:spcBef>
                    <a:spcPts val="1000"/>
                  </a:spcBef>
                  <a:spcAft>
                    <a:spcPts val="1000"/>
                  </a:spcAft>
                </a:pPr>
                <a:endParaRPr kumimoji="1" lang="ja-JP" altLang="en-US" dirty="0"/>
              </a:p>
            </p:txBody>
          </p:sp>
        </mc:Choice>
        <mc:Fallback xmlns="">
          <p:sp>
            <p:nvSpPr>
              <p:cNvPr id="36" name="テキスト ボックス 35">
                <a:extLst>
                  <a:ext uri="{FF2B5EF4-FFF2-40B4-BE49-F238E27FC236}">
                    <a16:creationId xmlns:a16="http://schemas.microsoft.com/office/drawing/2014/main" id="{4482C60D-5C7C-4962-B690-6EDC4E0614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8435" y="2132678"/>
                <a:ext cx="2242639" cy="162570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テキスト ボックス 22">
                <a:extLst>
                  <a:ext uri="{FF2B5EF4-FFF2-40B4-BE49-F238E27FC236}">
                    <a16:creationId xmlns:a16="http://schemas.microsoft.com/office/drawing/2014/main" id="{AF0DBEDC-C62C-450E-A5F5-65EEFBF78793}"/>
                  </a:ext>
                </a:extLst>
              </p:cNvPr>
              <p:cNvSpPr txBox="1"/>
              <p:nvPr/>
            </p:nvSpPr>
            <p:spPr>
              <a:xfrm>
                <a:off x="8989489" y="3852254"/>
                <a:ext cx="955351" cy="4308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2200" b="1" i="1" smtClean="0">
                              <a:latin typeface="Cambria Math" panose="02040503050406030204" pitchFamily="18" charset="0"/>
                            </a:rPr>
                            <m:t>𝒎</m:t>
                          </m:r>
                        </m:e>
                        <m:sub>
                          <m:r>
                            <a:rPr lang="en-US" altLang="ja-JP" sz="2200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kumimoji="1" lang="ja-JP" altLang="en-US" sz="2200" b="1"/>
              </a:p>
            </p:txBody>
          </p:sp>
        </mc:Choice>
        <mc:Fallback xmlns="">
          <p:sp>
            <p:nvSpPr>
              <p:cNvPr id="23" name="テキスト ボックス 22">
                <a:extLst>
                  <a:ext uri="{FF2B5EF4-FFF2-40B4-BE49-F238E27FC236}">
                    <a16:creationId xmlns:a16="http://schemas.microsoft.com/office/drawing/2014/main" id="{AF0DBEDC-C62C-450E-A5F5-65EEFBF787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9489" y="3852254"/>
                <a:ext cx="955351" cy="43088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3FE8026E-0AAD-47F4-865B-AE7092B06E9C}"/>
                  </a:ext>
                </a:extLst>
              </p:cNvPr>
              <p:cNvSpPr txBox="1"/>
              <p:nvPr/>
            </p:nvSpPr>
            <p:spPr>
              <a:xfrm flipH="1">
                <a:off x="9338716" y="3806838"/>
                <a:ext cx="63516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b="1" i="1" smtClean="0"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kumimoji="1" lang="en-US" altLang="ja-JP" b="1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kumimoji="1" lang="ja-JP" altLang="en-US" b="1" dirty="0"/>
              </a:p>
            </p:txBody>
          </p:sp>
        </mc:Choice>
        <mc:Fallback xmlns="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3FE8026E-0AAD-47F4-865B-AE7092B06E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9338716" y="3806838"/>
                <a:ext cx="635162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テキスト ボックス 36">
                <a:extLst>
                  <a:ext uri="{FF2B5EF4-FFF2-40B4-BE49-F238E27FC236}">
                    <a16:creationId xmlns:a16="http://schemas.microsoft.com/office/drawing/2014/main" id="{8A3F6416-EBF9-41E4-B4B5-812CE912096F}"/>
                  </a:ext>
                </a:extLst>
              </p:cNvPr>
              <p:cNvSpPr txBox="1"/>
              <p:nvPr/>
            </p:nvSpPr>
            <p:spPr>
              <a:xfrm>
                <a:off x="10739855" y="3884517"/>
                <a:ext cx="955351" cy="4308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2200" b="1" i="1" smtClean="0">
                              <a:latin typeface="Cambria Math" panose="02040503050406030204" pitchFamily="18" charset="0"/>
                            </a:rPr>
                            <m:t>𝒎</m:t>
                          </m:r>
                        </m:e>
                        <m:sub>
                          <m:r>
                            <a:rPr lang="en-US" altLang="ja-JP" sz="2200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US" altLang="ja-JP" sz="22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ja-JP" sz="2200" b="0" i="0" smtClean="0">
                          <a:latin typeface="Cambria Math" panose="02040503050406030204" pitchFamily="18" charset="0"/>
                        </a:rPr>
                        <m:t>or</m:t>
                      </m:r>
                      <m:r>
                        <a:rPr lang="en-US" altLang="ja-JP" sz="2200" b="1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ja-JP" sz="22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2200" b="1" i="1">
                              <a:latin typeface="Cambria Math" panose="02040503050406030204" pitchFamily="18" charset="0"/>
                            </a:rPr>
                            <m:t>𝒎</m:t>
                          </m:r>
                        </m:e>
                        <m:sub>
                          <m:r>
                            <a:rPr lang="en-US" altLang="ja-JP" sz="2200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kumimoji="1" lang="ja-JP" altLang="en-US" sz="2200" b="1"/>
              </a:p>
            </p:txBody>
          </p:sp>
        </mc:Choice>
        <mc:Fallback xmlns="">
          <p:sp>
            <p:nvSpPr>
              <p:cNvPr id="37" name="テキスト ボックス 36">
                <a:extLst>
                  <a:ext uri="{FF2B5EF4-FFF2-40B4-BE49-F238E27FC236}">
                    <a16:creationId xmlns:a16="http://schemas.microsoft.com/office/drawing/2014/main" id="{8A3F6416-EBF9-41E4-B4B5-812CE91209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39855" y="3884517"/>
                <a:ext cx="955351" cy="430887"/>
              </a:xfrm>
              <a:prstGeom prst="rect">
                <a:avLst/>
              </a:prstGeom>
              <a:blipFill>
                <a:blip r:embed="rId10"/>
                <a:stretch>
                  <a:fillRect l="-23567" r="-13376" b="-14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テキスト ボックス 38">
                <a:extLst>
                  <a:ext uri="{FF2B5EF4-FFF2-40B4-BE49-F238E27FC236}">
                    <a16:creationId xmlns:a16="http://schemas.microsoft.com/office/drawing/2014/main" id="{DC49DC76-07D9-4157-A41A-557F0A73DFBC}"/>
                  </a:ext>
                </a:extLst>
              </p:cNvPr>
              <p:cNvSpPr txBox="1"/>
              <p:nvPr/>
            </p:nvSpPr>
            <p:spPr>
              <a:xfrm flipH="1">
                <a:off x="10603235" y="3784320"/>
                <a:ext cx="63516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b="1" i="1" smtClean="0">
                          <a:latin typeface="Cambria Math" panose="02040503050406030204" pitchFamily="18" charset="0"/>
                        </a:rPr>
                        <m:t>𝒕</m:t>
                      </m:r>
                    </m:oMath>
                  </m:oMathPara>
                </a14:m>
                <a:endParaRPr kumimoji="1" lang="ja-JP" altLang="en-US" b="1" dirty="0"/>
              </a:p>
            </p:txBody>
          </p:sp>
        </mc:Choice>
        <mc:Fallback xmlns="">
          <p:sp>
            <p:nvSpPr>
              <p:cNvPr id="39" name="テキスト ボックス 38">
                <a:extLst>
                  <a:ext uri="{FF2B5EF4-FFF2-40B4-BE49-F238E27FC236}">
                    <a16:creationId xmlns:a16="http://schemas.microsoft.com/office/drawing/2014/main" id="{DC49DC76-07D9-4157-A41A-557F0A73DF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10603235" y="3784320"/>
                <a:ext cx="635162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テキスト ボックス 39">
                <a:extLst>
                  <a:ext uri="{FF2B5EF4-FFF2-40B4-BE49-F238E27FC236}">
                    <a16:creationId xmlns:a16="http://schemas.microsoft.com/office/drawing/2014/main" id="{854EA8DA-8625-4E7C-8F08-5F2E787643A9}"/>
                  </a:ext>
                </a:extLst>
              </p:cNvPr>
              <p:cNvSpPr txBox="1"/>
              <p:nvPr/>
            </p:nvSpPr>
            <p:spPr>
              <a:xfrm flipH="1">
                <a:off x="11420163" y="3769676"/>
                <a:ext cx="63516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b="1" i="1" smtClean="0"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kumimoji="1" lang="en-US" altLang="ja-JP" b="1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kumimoji="1" lang="ja-JP" altLang="en-US" b="1" dirty="0"/>
              </a:p>
            </p:txBody>
          </p:sp>
        </mc:Choice>
        <mc:Fallback xmlns="">
          <p:sp>
            <p:nvSpPr>
              <p:cNvPr id="40" name="テキスト ボックス 39">
                <a:extLst>
                  <a:ext uri="{FF2B5EF4-FFF2-40B4-BE49-F238E27FC236}">
                    <a16:creationId xmlns:a16="http://schemas.microsoft.com/office/drawing/2014/main" id="{854EA8DA-8625-4E7C-8F08-5F2E787643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11420163" y="3769676"/>
                <a:ext cx="635162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73343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B705BC1D-5D73-43C4-BB45-3E224F8BAD1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64672" y="1508602"/>
                <a:ext cx="11462656" cy="5295374"/>
              </a:xfrm>
            </p:spPr>
            <p:txBody>
              <a:bodyPr>
                <a:normAutofit/>
              </a:bodyPr>
              <a:lstStyle/>
              <a:p>
                <a:r>
                  <a:rPr lang="en-US" altLang="ja-JP" dirty="0"/>
                  <a:t>Metropolis-Hastings </a:t>
                </a:r>
                <a:r>
                  <a:rPr lang="ja-JP" altLang="en-US" dirty="0"/>
                  <a:t>法による潜在変数の推論を応用</a:t>
                </a:r>
                <a:endParaRPr lang="en-US" altLang="ja-JP" dirty="0"/>
              </a:p>
              <a:p>
                <a:pPr lvl="1"/>
                <a:r>
                  <a:rPr lang="ja-JP" altLang="en-US" dirty="0"/>
                  <a:t>両者の状態を表現するメッセージ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i="1" dirty="0" err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altLang="ja-JP" i="1" dirty="0" err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en-US" altLang="ja-JP" dirty="0"/>
                  <a:t> </a:t>
                </a:r>
                <a:r>
                  <a:rPr lang="ja-JP" altLang="en-US" dirty="0"/>
                  <a:t>を生成し，互いに提案し合う</a:t>
                </a:r>
                <a:endParaRPr lang="en-US" altLang="ja-JP" dirty="0"/>
              </a:p>
              <a:p>
                <a:pPr lvl="1"/>
                <a:r>
                  <a:rPr lang="ja-JP" altLang="en-US" dirty="0"/>
                  <a:t>互いの持つ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i="1" dirty="0" err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altLang="ja-JP" i="1" dirty="0" err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en-US" altLang="ja-JP" dirty="0"/>
                  <a:t> </a:t>
                </a:r>
                <a:r>
                  <a:rPr lang="ja-JP" altLang="en-US" dirty="0"/>
                  <a:t>を意味をすりあわせて共有</a:t>
                </a:r>
                <a:endParaRPr lang="en-US" altLang="ja-JP" dirty="0"/>
              </a:p>
              <a:p>
                <a:pPr lvl="3">
                  <a:lnSpc>
                    <a:spcPct val="100000"/>
                  </a:lnSpc>
                </a:pPr>
                <a:endParaRPr lang="en-US" altLang="ja-JP" dirty="0"/>
              </a:p>
              <a:p>
                <a:pPr>
                  <a:lnSpc>
                    <a:spcPct val="100000"/>
                  </a:lnSpc>
                </a:pPr>
                <a:r>
                  <a:rPr lang="ja-JP" altLang="en-US" dirty="0"/>
                  <a:t>創発手順</a:t>
                </a:r>
                <a:endParaRPr lang="en-US" altLang="ja-JP" dirty="0"/>
              </a:p>
              <a:p>
                <a:pPr marL="914400" lvl="1" indent="-457200">
                  <a:lnSpc>
                    <a:spcPct val="100000"/>
                  </a:lnSpc>
                  <a:buFont typeface="+mj-lt"/>
                  <a:buAutoNum type="arabicPeriod"/>
                </a:pPr>
                <a:r>
                  <a:rPr lang="en-US" altLang="ja-JP" dirty="0"/>
                  <a:t>A </a:t>
                </a:r>
                <a:r>
                  <a:rPr lang="ja-JP" altLang="en-US" dirty="0"/>
                  <a:t>が両者の状態を表現するメッセージ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i="1" dirty="0" err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altLang="ja-JP" i="1" dirty="0" err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ja-JP" b="0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ja-JP" altLang="en-US" dirty="0"/>
                  <a:t> を生成し，</a:t>
                </a:r>
                <a:r>
                  <a:rPr lang="en-US" altLang="ja-JP" dirty="0"/>
                  <a:t>B </a:t>
                </a:r>
                <a:r>
                  <a:rPr lang="ja-JP" altLang="en-US" dirty="0"/>
                  <a:t>に提案</a:t>
                </a:r>
                <a:endParaRPr lang="en-US" altLang="ja-JP" dirty="0"/>
              </a:p>
              <a:p>
                <a:pPr marL="457200" lvl="1" indent="0">
                  <a:lnSpc>
                    <a:spcPct val="100000"/>
                  </a:lnSpc>
                  <a:buNone/>
                </a:pPr>
                <a:endParaRPr lang="en-US" altLang="ja-JP" dirty="0"/>
              </a:p>
              <a:p>
                <a:pPr marL="914400" lvl="1" indent="-457200">
                  <a:lnSpc>
                    <a:spcPct val="100000"/>
                  </a:lnSpc>
                  <a:spcBef>
                    <a:spcPts val="1200"/>
                  </a:spcBef>
                  <a:buFont typeface="+mj-lt"/>
                  <a:buAutoNum type="arabicPeriod" startAt="2"/>
                </a:pPr>
                <a:r>
                  <a:rPr lang="en-US" altLang="ja-JP" dirty="0"/>
                  <a:t>B </a:t>
                </a:r>
                <a:r>
                  <a:rPr lang="ja-JP" altLang="en-US" dirty="0"/>
                  <a:t>は提案された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i="1" dirty="0" err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altLang="ja-JP" i="1" dirty="0" err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ja-JP" b="0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ja-JP" altLang="en-US" dirty="0"/>
                  <a:t> を，自身の予測と比較して受理するか判断</a:t>
                </a:r>
                <a:endParaRPr lang="en-US" altLang="ja-JP" dirty="0"/>
              </a:p>
              <a:p>
                <a:pPr lvl="2">
                  <a:lnSpc>
                    <a:spcPct val="100000"/>
                  </a:lnSpc>
                </a:pPr>
                <a:r>
                  <a:rPr lang="ja-JP" altLang="en-US" sz="2000" dirty="0"/>
                  <a:t>受理：</a:t>
                </a:r>
                <a:r>
                  <a:rPr lang="en-US" altLang="ja-JP" sz="2000" dirty="0"/>
                  <a:t> </a:t>
                </a:r>
                <a:r>
                  <a:rPr lang="ja-JP" altLang="en-US" sz="2000" dirty="0"/>
                  <a:t>相手に合わせて，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sz="20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2000" i="1" dirty="0" err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altLang="ja-JP" sz="2000" i="1" dirty="0" err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ja-JP" altLang="en-US" sz="2000" dirty="0"/>
                  <a:t> の意味を更新</a:t>
                </a:r>
                <a:endParaRPr lang="en-US" altLang="ja-JP" sz="2000" dirty="0"/>
              </a:p>
              <a:p>
                <a:pPr lvl="2">
                  <a:lnSpc>
                    <a:spcPct val="100000"/>
                  </a:lnSpc>
                </a:pPr>
                <a:r>
                  <a:rPr lang="ja-JP" altLang="en-US" sz="2000" dirty="0"/>
                  <a:t>棄却：自身の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sz="20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2000" i="1" dirty="0" err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altLang="ja-JP" sz="2000" i="1" dirty="0" err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US" altLang="ja-JP" sz="2000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ja-JP" altLang="en-US" sz="2000" i="1" dirty="0">
                        <a:latin typeface="Cambria Math" panose="02040503050406030204" pitchFamily="18" charset="0"/>
                      </a:rPr>
                      <m:t>の</m:t>
                    </m:r>
                  </m:oMath>
                </a14:m>
                <a:r>
                  <a:rPr lang="ja-JP" altLang="en-US" sz="2000" dirty="0"/>
                  <a:t>意味をそのまま用いる </a:t>
                </a:r>
                <a:endParaRPr lang="en-US" altLang="ja-JP" sz="2000" dirty="0"/>
              </a:p>
              <a:p>
                <a:pPr lvl="1">
                  <a:lnSpc>
                    <a:spcPct val="100000"/>
                  </a:lnSpc>
                </a:pPr>
                <a:endParaRPr lang="en-US" altLang="ja-JP" sz="2200" dirty="0"/>
              </a:p>
              <a:p>
                <a:pPr lvl="1">
                  <a:lnSpc>
                    <a:spcPct val="100000"/>
                  </a:lnSpc>
                </a:pPr>
                <a:endParaRPr lang="en-US" altLang="ja-JP" sz="2200" dirty="0"/>
              </a:p>
              <a:p>
                <a:pPr marL="914400" lvl="1" indent="-457200">
                  <a:lnSpc>
                    <a:spcPct val="100000"/>
                  </a:lnSpc>
                  <a:spcBef>
                    <a:spcPts val="1200"/>
                  </a:spcBef>
                  <a:buFont typeface="+mj-lt"/>
                  <a:buAutoNum type="arabicPeriod" startAt="3"/>
                </a:pPr>
                <a:r>
                  <a:rPr lang="ja-JP" altLang="en-US" dirty="0"/>
                  <a:t>両者の役割を交代して，</a:t>
                </a:r>
                <a:r>
                  <a:rPr lang="en-US" altLang="ja-JP" dirty="0"/>
                  <a:t>1, 2</a:t>
                </a:r>
                <a:r>
                  <a:rPr lang="ja-JP" altLang="en-US" dirty="0"/>
                  <a:t> を繰り返す</a:t>
                </a:r>
                <a:endParaRPr lang="en-US" altLang="ja-JP" dirty="0"/>
              </a:p>
            </p:txBody>
          </p:sp>
        </mc:Choice>
        <mc:Fallback xmlns="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B705BC1D-5D73-43C4-BB45-3E224F8BAD1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64672" y="1508602"/>
                <a:ext cx="11462656" cy="5295374"/>
              </a:xfrm>
              <a:blipFill>
                <a:blip r:embed="rId3"/>
                <a:stretch>
                  <a:fillRect l="-745" t="-149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F7953D0B-C0CD-4BA0-94C4-5705262F3D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5" name="タイトル 1">
            <a:extLst>
              <a:ext uri="{FF2B5EF4-FFF2-40B4-BE49-F238E27FC236}">
                <a16:creationId xmlns:a16="http://schemas.microsoft.com/office/drawing/2014/main" id="{AAC8B997-BCB2-4271-B975-6BDA516CA6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815" y="7973"/>
            <a:ext cx="10515600" cy="1325563"/>
          </a:xfrm>
        </p:spPr>
        <p:txBody>
          <a:bodyPr/>
          <a:lstStyle/>
          <a:p>
            <a:r>
              <a:rPr kumimoji="1" lang="ja-JP" altLang="en-US"/>
              <a:t>提案手法　</a:t>
            </a:r>
            <a:r>
              <a:rPr lang="en-US" altLang="ja-JP" sz="3600"/>
              <a:t>- </a:t>
            </a:r>
            <a:r>
              <a:rPr kumimoji="1" lang="en-US" altLang="ja-JP" sz="3600"/>
              <a:t>MHNG</a:t>
            </a:r>
            <a:r>
              <a:rPr kumimoji="1" lang="ja-JP" altLang="en-US" sz="3600"/>
              <a:t>によるメッセージの創発 </a:t>
            </a:r>
            <a:r>
              <a:rPr kumimoji="1" lang="en-US" altLang="ja-JP" sz="3600"/>
              <a:t>-</a:t>
            </a:r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正方形/長方形 5">
                <a:extLst>
                  <a:ext uri="{FF2B5EF4-FFF2-40B4-BE49-F238E27FC236}">
                    <a16:creationId xmlns:a16="http://schemas.microsoft.com/office/drawing/2014/main" id="{DA12EBF6-3CF8-45A0-94FF-707BE80E9994}"/>
                  </a:ext>
                </a:extLst>
              </p:cNvPr>
              <p:cNvSpPr/>
              <p:nvPr/>
            </p:nvSpPr>
            <p:spPr>
              <a:xfrm>
                <a:off x="1842743" y="3752396"/>
                <a:ext cx="3644698" cy="40389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2" algn="just">
                  <a:lnSpc>
                    <a:spcPct val="100000"/>
                  </a:lnSpc>
                  <a:buClr>
                    <a:schemeClr val="tx1"/>
                  </a:buClr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ja-JP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ja-JP" sz="20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altLang="ja-JP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ja-JP" sz="20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ja-JP" sz="2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ja-JP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 </m:t>
                      </m:r>
                      <m:r>
                        <a:rPr lang="en-US" altLang="ja-JP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ja-JP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d>
                        <m:dPr>
                          <m:endChr m:val="|"/>
                          <m:ctrlPr>
                            <a:rPr lang="en-US" altLang="ja-JP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∙</m:t>
                          </m:r>
                          <m:r>
                            <a:rPr lang="en-US" altLang="ja-JP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altLang="ja-JP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n-US" altLang="ja-JP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ja-JP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ja-JP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sub>
                        <m:sup>
                          <m:r>
                            <a:rPr lang="en-US" altLang="ja-JP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en-US" altLang="ja-JP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Sup>
                        <m:sSubSupPr>
                          <m:ctrlPr>
                            <a:rPr lang="en-US" altLang="ja-JP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ja-JP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ja-JP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lang="en-US" altLang="ja-JP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en-US" altLang="ja-JP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)</m:t>
                      </m:r>
                    </m:oMath>
                  </m:oMathPara>
                </a14:m>
                <a:endParaRPr lang="en-US" altLang="ja-JP" sz="2200"/>
              </a:p>
            </p:txBody>
          </p:sp>
        </mc:Choice>
        <mc:Fallback xmlns="">
          <p:sp>
            <p:nvSpPr>
              <p:cNvPr id="6" name="正方形/長方形 5">
                <a:extLst>
                  <a:ext uri="{FF2B5EF4-FFF2-40B4-BE49-F238E27FC236}">
                    <a16:creationId xmlns:a16="http://schemas.microsoft.com/office/drawing/2014/main" id="{DA12EBF6-3CF8-45A0-94FF-707BE80E99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2743" y="3752396"/>
                <a:ext cx="3644698" cy="403893"/>
              </a:xfrm>
              <a:prstGeom prst="rect">
                <a:avLst/>
              </a:prstGeom>
              <a:blipFill>
                <a:blip r:embed="rId4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正方形/長方形 1">
                <a:extLst>
                  <a:ext uri="{FF2B5EF4-FFF2-40B4-BE49-F238E27FC236}">
                    <a16:creationId xmlns:a16="http://schemas.microsoft.com/office/drawing/2014/main" id="{132EFEC4-6E10-481E-BE92-A333124A7620}"/>
                  </a:ext>
                </a:extLst>
              </p:cNvPr>
              <p:cNvSpPr/>
              <p:nvPr/>
            </p:nvSpPr>
            <p:spPr>
              <a:xfrm>
                <a:off x="2641190" y="5364453"/>
                <a:ext cx="1813958" cy="71538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ja-JP" i="1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altLang="ja-JP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|</m:t>
                          </m:r>
                          <m:sSubSup>
                            <m:sSubSup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  <m:sup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bSup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 )</m:t>
                          </m:r>
                        </m:num>
                        <m:den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|</m:t>
                          </m:r>
                          <m:sSubSup>
                            <m:sSubSup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  <m:sup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bSup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ja-JP" altLang="en-US"/>
              </a:p>
            </p:txBody>
          </p:sp>
        </mc:Choice>
        <mc:Fallback xmlns="">
          <p:sp>
            <p:nvSpPr>
              <p:cNvPr id="2" name="正方形/長方形 1">
                <a:extLst>
                  <a:ext uri="{FF2B5EF4-FFF2-40B4-BE49-F238E27FC236}">
                    <a16:creationId xmlns:a16="http://schemas.microsoft.com/office/drawing/2014/main" id="{132EFEC4-6E10-481E-BE92-A333124A76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1190" y="5364453"/>
                <a:ext cx="1813958" cy="71538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矢印: 右 6">
            <a:extLst>
              <a:ext uri="{FF2B5EF4-FFF2-40B4-BE49-F238E27FC236}">
                <a16:creationId xmlns:a16="http://schemas.microsoft.com/office/drawing/2014/main" id="{A1B246BD-D724-4244-9075-B8E814C2E537}"/>
              </a:ext>
            </a:extLst>
          </p:cNvPr>
          <p:cNvSpPr/>
          <p:nvPr/>
        </p:nvSpPr>
        <p:spPr>
          <a:xfrm rot="10800000">
            <a:off x="4455148" y="5627846"/>
            <a:ext cx="742300" cy="2543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EF69C17-1834-45AC-9761-CB41E40E640B}"/>
              </a:ext>
            </a:extLst>
          </p:cNvPr>
          <p:cNvSpPr txBox="1"/>
          <p:nvPr/>
        </p:nvSpPr>
        <p:spPr>
          <a:xfrm>
            <a:off x="5197448" y="5570330"/>
            <a:ext cx="3690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>
                <a:solidFill>
                  <a:srgbClr val="FF0000"/>
                </a:solidFill>
              </a:rPr>
              <a:t>自身の状態のみで判断可能</a:t>
            </a: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1E712440-1E0D-4B89-8AA7-13CC859A2B8A}"/>
              </a:ext>
            </a:extLst>
          </p:cNvPr>
          <p:cNvSpPr/>
          <p:nvPr/>
        </p:nvSpPr>
        <p:spPr>
          <a:xfrm>
            <a:off x="1282198" y="5522093"/>
            <a:ext cx="155683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ja-JP" altLang="en-US" sz="2000"/>
              <a:t>受理確率</a:t>
            </a:r>
            <a:endParaRPr lang="en-US" altLang="ja-JP" sz="2000"/>
          </a:p>
        </p:txBody>
      </p:sp>
      <p:pic>
        <p:nvPicPr>
          <p:cNvPr id="24" name="図 23">
            <a:extLst>
              <a:ext uri="{FF2B5EF4-FFF2-40B4-BE49-F238E27FC236}">
                <a16:creationId xmlns:a16="http://schemas.microsoft.com/office/drawing/2014/main" id="{EAD719F3-9404-43D5-99F8-B6A291DEE3E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739784" y="4505038"/>
            <a:ext cx="1200939" cy="1650447"/>
          </a:xfrm>
          <a:prstGeom prst="rect">
            <a:avLst/>
          </a:prstGeom>
        </p:spPr>
      </p:pic>
      <p:pic>
        <p:nvPicPr>
          <p:cNvPr id="25" name="図 24">
            <a:extLst>
              <a:ext uri="{FF2B5EF4-FFF2-40B4-BE49-F238E27FC236}">
                <a16:creationId xmlns:a16="http://schemas.microsoft.com/office/drawing/2014/main" id="{5475032E-9EE7-4EB3-B246-40500F533C1A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10587384" y="4500114"/>
            <a:ext cx="1200938" cy="1650447"/>
          </a:xfrm>
          <a:prstGeom prst="rect">
            <a:avLst/>
          </a:prstGeom>
        </p:spPr>
      </p:pic>
      <p:sp>
        <p:nvSpPr>
          <p:cNvPr id="26" name="吹き出し: 円形 25">
            <a:extLst>
              <a:ext uri="{FF2B5EF4-FFF2-40B4-BE49-F238E27FC236}">
                <a16:creationId xmlns:a16="http://schemas.microsoft.com/office/drawing/2014/main" id="{408F8B67-17B8-40AB-B723-821120EA466A}"/>
              </a:ext>
            </a:extLst>
          </p:cNvPr>
          <p:cNvSpPr/>
          <p:nvPr/>
        </p:nvSpPr>
        <p:spPr>
          <a:xfrm>
            <a:off x="10597774" y="3827564"/>
            <a:ext cx="894836" cy="523978"/>
          </a:xfrm>
          <a:prstGeom prst="wedgeEllipseCallout">
            <a:avLst>
              <a:gd name="adj1" fmla="val 16228"/>
              <a:gd name="adj2" fmla="val 98661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800" b="1"/>
          </a:p>
        </p:txBody>
      </p:sp>
      <p:cxnSp>
        <p:nvCxnSpPr>
          <p:cNvPr id="27" name="直線矢印コネクタ 26">
            <a:extLst>
              <a:ext uri="{FF2B5EF4-FFF2-40B4-BE49-F238E27FC236}">
                <a16:creationId xmlns:a16="http://schemas.microsoft.com/office/drawing/2014/main" id="{39198007-0310-40ED-9B7F-792B66E7DDFD}"/>
              </a:ext>
            </a:extLst>
          </p:cNvPr>
          <p:cNvCxnSpPr>
            <a:cxnSpLocks/>
          </p:cNvCxnSpPr>
          <p:nvPr/>
        </p:nvCxnSpPr>
        <p:spPr>
          <a:xfrm>
            <a:off x="9850029" y="4859885"/>
            <a:ext cx="80390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矢印コネクタ 27">
            <a:extLst>
              <a:ext uri="{FF2B5EF4-FFF2-40B4-BE49-F238E27FC236}">
                <a16:creationId xmlns:a16="http://schemas.microsoft.com/office/drawing/2014/main" id="{777C8404-7A8C-4C25-9910-8A3FCCC51D9E}"/>
              </a:ext>
            </a:extLst>
          </p:cNvPr>
          <p:cNvCxnSpPr>
            <a:cxnSpLocks/>
          </p:cNvCxnSpPr>
          <p:nvPr/>
        </p:nvCxnSpPr>
        <p:spPr>
          <a:xfrm>
            <a:off x="9821859" y="5110416"/>
            <a:ext cx="832070" cy="0"/>
          </a:xfrm>
          <a:prstGeom prst="straightConnector1">
            <a:avLst/>
          </a:prstGeom>
          <a:ln w="38100">
            <a:solidFill>
              <a:srgbClr val="00B0F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思考の吹き出し: 雲形 28">
            <a:extLst>
              <a:ext uri="{FF2B5EF4-FFF2-40B4-BE49-F238E27FC236}">
                <a16:creationId xmlns:a16="http://schemas.microsoft.com/office/drawing/2014/main" id="{83E64224-82C2-4DBA-BE61-3152F5670052}"/>
              </a:ext>
            </a:extLst>
          </p:cNvPr>
          <p:cNvSpPr/>
          <p:nvPr/>
        </p:nvSpPr>
        <p:spPr>
          <a:xfrm rot="21128417" flipH="1">
            <a:off x="8738267" y="3715203"/>
            <a:ext cx="1681781" cy="757972"/>
          </a:xfrm>
          <a:prstGeom prst="cloudCallout">
            <a:avLst>
              <a:gd name="adj1" fmla="val 13043"/>
              <a:gd name="adj2" fmla="val 68239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円弧 29">
            <a:extLst>
              <a:ext uri="{FF2B5EF4-FFF2-40B4-BE49-F238E27FC236}">
                <a16:creationId xmlns:a16="http://schemas.microsoft.com/office/drawing/2014/main" id="{CD497F69-5061-4CB8-9642-1C661FB87FA0}"/>
              </a:ext>
            </a:extLst>
          </p:cNvPr>
          <p:cNvSpPr/>
          <p:nvPr/>
        </p:nvSpPr>
        <p:spPr>
          <a:xfrm rot="19902524">
            <a:off x="9624784" y="3631520"/>
            <a:ext cx="1081552" cy="981535"/>
          </a:xfrm>
          <a:prstGeom prst="arc">
            <a:avLst>
              <a:gd name="adj1" fmla="val 15116764"/>
              <a:gd name="adj2" fmla="val 21306283"/>
            </a:avLst>
          </a:prstGeom>
          <a:ln w="38100">
            <a:solidFill>
              <a:srgbClr val="00B0F0"/>
            </a:solidFill>
            <a:prstDash val="sysDash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>
              <a:ln>
                <a:solidFill>
                  <a:schemeClr val="tx1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6705171C-2AB8-478F-9474-81FD30A26BA9}"/>
              </a:ext>
            </a:extLst>
          </p:cNvPr>
          <p:cNvSpPr txBox="1"/>
          <p:nvPr/>
        </p:nvSpPr>
        <p:spPr>
          <a:xfrm>
            <a:off x="8730685" y="5618760"/>
            <a:ext cx="1200939" cy="40462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sz="2000" b="1">
                <a:solidFill>
                  <a:srgbClr val="FF0000"/>
                </a:solidFill>
              </a:rPr>
              <a:t>Agent A</a:t>
            </a:r>
            <a:endParaRPr kumimoji="1" lang="ja-JP" altLang="en-US" sz="2000" b="1">
              <a:solidFill>
                <a:srgbClr val="FF0000"/>
              </a:solidFill>
            </a:endParaRPr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4B602DBE-D7FA-42BB-B155-C6C66F3D04FB}"/>
              </a:ext>
            </a:extLst>
          </p:cNvPr>
          <p:cNvSpPr txBox="1"/>
          <p:nvPr/>
        </p:nvSpPr>
        <p:spPr>
          <a:xfrm>
            <a:off x="10597774" y="5618760"/>
            <a:ext cx="1200939" cy="40462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sz="2000" b="1">
                <a:solidFill>
                  <a:srgbClr val="00B0F0"/>
                </a:solidFill>
              </a:rPr>
              <a:t>Agent B</a:t>
            </a:r>
            <a:endParaRPr kumimoji="1" lang="ja-JP" altLang="en-US" sz="2000" b="1">
              <a:solidFill>
                <a:srgbClr val="00B0F0"/>
              </a:solidFill>
            </a:endParaRPr>
          </a:p>
        </p:txBody>
      </p:sp>
      <p:sp>
        <p:nvSpPr>
          <p:cNvPr id="33" name="正方形/長方形 32">
            <a:extLst>
              <a:ext uri="{FF2B5EF4-FFF2-40B4-BE49-F238E27FC236}">
                <a16:creationId xmlns:a16="http://schemas.microsoft.com/office/drawing/2014/main" id="{AF92795F-7BDF-44E7-8FCD-ADEECE234956}"/>
              </a:ext>
            </a:extLst>
          </p:cNvPr>
          <p:cNvSpPr/>
          <p:nvPr/>
        </p:nvSpPr>
        <p:spPr>
          <a:xfrm>
            <a:off x="8920137" y="4158272"/>
            <a:ext cx="259125" cy="1323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テキスト ボックス 40">
                <a:extLst>
                  <a:ext uri="{FF2B5EF4-FFF2-40B4-BE49-F238E27FC236}">
                    <a16:creationId xmlns:a16="http://schemas.microsoft.com/office/drawing/2014/main" id="{D77E68D5-BBC2-4427-97D2-95443CF5879A}"/>
                  </a:ext>
                </a:extLst>
              </p:cNvPr>
              <p:cNvSpPr txBox="1"/>
              <p:nvPr/>
            </p:nvSpPr>
            <p:spPr>
              <a:xfrm>
                <a:off x="10536584" y="3887643"/>
                <a:ext cx="955351" cy="4308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2200" b="1" i="1" smtClean="0">
                              <a:latin typeface="Cambria Math" panose="02040503050406030204" pitchFamily="18" charset="0"/>
                            </a:rPr>
                            <m:t>𝒎</m:t>
                          </m:r>
                        </m:e>
                        <m:sub>
                          <m:r>
                            <a:rPr lang="en-US" altLang="ja-JP" sz="22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kumimoji="1" lang="ja-JP" altLang="en-US" sz="2200" b="1"/>
              </a:p>
            </p:txBody>
          </p:sp>
        </mc:Choice>
        <mc:Fallback xmlns="">
          <p:sp>
            <p:nvSpPr>
              <p:cNvPr id="41" name="テキスト ボックス 40">
                <a:extLst>
                  <a:ext uri="{FF2B5EF4-FFF2-40B4-BE49-F238E27FC236}">
                    <a16:creationId xmlns:a16="http://schemas.microsoft.com/office/drawing/2014/main" id="{D77E68D5-BBC2-4427-97D2-95443CF587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36584" y="3887643"/>
                <a:ext cx="955351" cy="430887"/>
              </a:xfrm>
              <a:prstGeom prst="rect">
                <a:avLst/>
              </a:prstGeom>
              <a:blipFill>
                <a:blip r:embed="rId7"/>
                <a:stretch>
                  <a:fillRect b="-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テキスト ボックス 41">
                <a:extLst>
                  <a:ext uri="{FF2B5EF4-FFF2-40B4-BE49-F238E27FC236}">
                    <a16:creationId xmlns:a16="http://schemas.microsoft.com/office/drawing/2014/main" id="{C7D63D36-B044-4E90-8B06-2E998F7D6AAE}"/>
                  </a:ext>
                </a:extLst>
              </p:cNvPr>
              <p:cNvSpPr txBox="1"/>
              <p:nvPr/>
            </p:nvSpPr>
            <p:spPr>
              <a:xfrm flipH="1">
                <a:off x="10865558" y="3804433"/>
                <a:ext cx="63516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b="1" i="1" smtClean="0"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kumimoji="1" lang="en-US" altLang="ja-JP" b="1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kumimoji="1" lang="ja-JP" altLang="en-US" b="1" dirty="0"/>
              </a:p>
            </p:txBody>
          </p:sp>
        </mc:Choice>
        <mc:Fallback xmlns="">
          <p:sp>
            <p:nvSpPr>
              <p:cNvPr id="42" name="テキスト ボックス 41">
                <a:extLst>
                  <a:ext uri="{FF2B5EF4-FFF2-40B4-BE49-F238E27FC236}">
                    <a16:creationId xmlns:a16="http://schemas.microsoft.com/office/drawing/2014/main" id="{C7D63D36-B044-4E90-8B06-2E998F7D6A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10865558" y="3804433"/>
                <a:ext cx="635162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テキスト ボックス 42">
                <a:extLst>
                  <a:ext uri="{FF2B5EF4-FFF2-40B4-BE49-F238E27FC236}">
                    <a16:creationId xmlns:a16="http://schemas.microsoft.com/office/drawing/2014/main" id="{632EE0F3-51E5-4467-A385-C841F697DE9E}"/>
                  </a:ext>
                </a:extLst>
              </p:cNvPr>
              <p:cNvSpPr txBox="1"/>
              <p:nvPr/>
            </p:nvSpPr>
            <p:spPr>
              <a:xfrm>
                <a:off x="9136946" y="3884674"/>
                <a:ext cx="955351" cy="4308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2200" b="1" i="1" smtClean="0">
                              <a:latin typeface="Cambria Math" panose="02040503050406030204" pitchFamily="18" charset="0"/>
                            </a:rPr>
                            <m:t>𝒎</m:t>
                          </m:r>
                        </m:e>
                        <m:sub>
                          <m:r>
                            <a:rPr lang="en-US" altLang="ja-JP" sz="22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ja-JP" sz="22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ja-JP" sz="2200" b="0" i="0" smtClean="0">
                          <a:latin typeface="Cambria Math" panose="02040503050406030204" pitchFamily="18" charset="0"/>
                        </a:rPr>
                        <m:t>or</m:t>
                      </m:r>
                      <m:r>
                        <a:rPr lang="en-US" altLang="ja-JP" sz="2200" b="1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ja-JP" sz="22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2200" b="1" i="1">
                              <a:latin typeface="Cambria Math" panose="02040503050406030204" pitchFamily="18" charset="0"/>
                            </a:rPr>
                            <m:t>𝒎</m:t>
                          </m:r>
                        </m:e>
                        <m:sub>
                          <m:r>
                            <a:rPr lang="en-US" altLang="ja-JP" sz="22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kumimoji="1" lang="ja-JP" altLang="en-US" sz="2200" b="1"/>
              </a:p>
            </p:txBody>
          </p:sp>
        </mc:Choice>
        <mc:Fallback xmlns="">
          <p:sp>
            <p:nvSpPr>
              <p:cNvPr id="43" name="テキスト ボックス 42">
                <a:extLst>
                  <a:ext uri="{FF2B5EF4-FFF2-40B4-BE49-F238E27FC236}">
                    <a16:creationId xmlns:a16="http://schemas.microsoft.com/office/drawing/2014/main" id="{632EE0F3-51E5-4467-A385-C841F697DE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6946" y="3884674"/>
                <a:ext cx="955351" cy="430887"/>
              </a:xfrm>
              <a:prstGeom prst="rect">
                <a:avLst/>
              </a:prstGeom>
              <a:blipFill>
                <a:blip r:embed="rId9"/>
                <a:stretch>
                  <a:fillRect l="-22930" r="-14013" b="-14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テキスト ボックス 43">
                <a:extLst>
                  <a:ext uri="{FF2B5EF4-FFF2-40B4-BE49-F238E27FC236}">
                    <a16:creationId xmlns:a16="http://schemas.microsoft.com/office/drawing/2014/main" id="{1D2E9288-03A1-44D9-B98B-E073619372F7}"/>
                  </a:ext>
                </a:extLst>
              </p:cNvPr>
              <p:cNvSpPr txBox="1"/>
              <p:nvPr/>
            </p:nvSpPr>
            <p:spPr>
              <a:xfrm flipH="1">
                <a:off x="8976354" y="3808764"/>
                <a:ext cx="63516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b="1" i="1" smtClean="0">
                          <a:latin typeface="Cambria Math" panose="02040503050406030204" pitchFamily="18" charset="0"/>
                        </a:rPr>
                        <m:t>𝒕</m:t>
                      </m:r>
                    </m:oMath>
                  </m:oMathPara>
                </a14:m>
                <a:endParaRPr kumimoji="1" lang="ja-JP" altLang="en-US" b="1" dirty="0"/>
              </a:p>
            </p:txBody>
          </p:sp>
        </mc:Choice>
        <mc:Fallback xmlns="">
          <p:sp>
            <p:nvSpPr>
              <p:cNvPr id="44" name="テキスト ボックス 43">
                <a:extLst>
                  <a:ext uri="{FF2B5EF4-FFF2-40B4-BE49-F238E27FC236}">
                    <a16:creationId xmlns:a16="http://schemas.microsoft.com/office/drawing/2014/main" id="{1D2E9288-03A1-44D9-B98B-E073619372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8976354" y="3808764"/>
                <a:ext cx="635162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テキスト ボックス 44">
                <a:extLst>
                  <a:ext uri="{FF2B5EF4-FFF2-40B4-BE49-F238E27FC236}">
                    <a16:creationId xmlns:a16="http://schemas.microsoft.com/office/drawing/2014/main" id="{3A2AF567-F4D1-4C7C-AFDB-291996F6548F}"/>
                  </a:ext>
                </a:extLst>
              </p:cNvPr>
              <p:cNvSpPr txBox="1"/>
              <p:nvPr/>
            </p:nvSpPr>
            <p:spPr>
              <a:xfrm flipH="1">
                <a:off x="9776967" y="3762071"/>
                <a:ext cx="63516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b="1" i="1" smtClean="0"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kumimoji="1" lang="en-US" altLang="ja-JP" b="1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kumimoji="1" lang="ja-JP" altLang="en-US" b="1" dirty="0"/>
              </a:p>
            </p:txBody>
          </p:sp>
        </mc:Choice>
        <mc:Fallback xmlns="">
          <p:sp>
            <p:nvSpPr>
              <p:cNvPr id="45" name="テキスト ボックス 44">
                <a:extLst>
                  <a:ext uri="{FF2B5EF4-FFF2-40B4-BE49-F238E27FC236}">
                    <a16:creationId xmlns:a16="http://schemas.microsoft.com/office/drawing/2014/main" id="{3A2AF567-F4D1-4C7C-AFDB-291996F654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9776967" y="3762071"/>
                <a:ext cx="635162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テキスト ボックス 45">
                <a:extLst>
                  <a:ext uri="{FF2B5EF4-FFF2-40B4-BE49-F238E27FC236}">
                    <a16:creationId xmlns:a16="http://schemas.microsoft.com/office/drawing/2014/main" id="{1FF86CAC-DEB3-4BB7-A27D-6E290E131897}"/>
                  </a:ext>
                </a:extLst>
              </p:cNvPr>
              <p:cNvSpPr txBox="1"/>
              <p:nvPr/>
            </p:nvSpPr>
            <p:spPr>
              <a:xfrm>
                <a:off x="9238435" y="2132678"/>
                <a:ext cx="2242639" cy="16389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Bef>
                    <a:spcPts val="1000"/>
                  </a:spcBef>
                  <a:spcAft>
                    <a:spcPts val="10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ja-JP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ja-JP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altLang="ja-JP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n-US" altLang="ja-JP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</m:oMath>
                  </m:oMathPara>
                </a14:m>
                <a:endParaRPr kumimoji="1" lang="en-US" altLang="ja-JP" sz="2400" dirty="0"/>
              </a:p>
              <a:p>
                <a:pPr>
                  <a:spcBef>
                    <a:spcPts val="1000"/>
                  </a:spcBef>
                  <a:spcAft>
                    <a:spcPts val="10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ja-JP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altLang="ja-JP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ja-JP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</m:oMath>
                  </m:oMathPara>
                </a14:m>
                <a:endParaRPr kumimoji="1" lang="en-US" altLang="ja-JP" sz="2400" dirty="0">
                  <a:solidFill>
                    <a:schemeClr val="bg1"/>
                  </a:solidFill>
                </a:endParaRPr>
              </a:p>
              <a:p>
                <a:pPr>
                  <a:spcBef>
                    <a:spcPts val="1000"/>
                  </a:spcBef>
                  <a:spcAft>
                    <a:spcPts val="10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ja-JP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ja-JP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ja-JP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altLang="ja-JP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n-US" altLang="ja-JP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ja-JP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ja-JP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ja-JP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𝑛𝑒𝑤</m:t>
                          </m:r>
                        </m:sup>
                      </m:sSubSup>
                    </m:oMath>
                  </m:oMathPara>
                </a14:m>
                <a:endParaRPr kumimoji="1" lang="ja-JP" altLang="en-US" dirty="0"/>
              </a:p>
            </p:txBody>
          </p:sp>
        </mc:Choice>
        <mc:Fallback xmlns="">
          <p:sp>
            <p:nvSpPr>
              <p:cNvPr id="46" name="テキスト ボックス 45">
                <a:extLst>
                  <a:ext uri="{FF2B5EF4-FFF2-40B4-BE49-F238E27FC236}">
                    <a16:creationId xmlns:a16="http://schemas.microsoft.com/office/drawing/2014/main" id="{1FF86CAC-DEB3-4BB7-A27D-6E290E1318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8435" y="2132678"/>
                <a:ext cx="2242639" cy="163891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乗算記号 9">
            <a:extLst>
              <a:ext uri="{FF2B5EF4-FFF2-40B4-BE49-F238E27FC236}">
                <a16:creationId xmlns:a16="http://schemas.microsoft.com/office/drawing/2014/main" id="{C83AFB73-324E-4AB3-BB8A-5752FF7F67EE}"/>
              </a:ext>
            </a:extLst>
          </p:cNvPr>
          <p:cNvSpPr>
            <a:spLocks noChangeAspect="1"/>
          </p:cNvSpPr>
          <p:nvPr/>
        </p:nvSpPr>
        <p:spPr>
          <a:xfrm>
            <a:off x="9633637" y="3712867"/>
            <a:ext cx="714810" cy="714810"/>
          </a:xfrm>
          <a:prstGeom prst="mathMultiply">
            <a:avLst>
              <a:gd name="adj1" fmla="val 1286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62020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46F33FA-64B5-4F07-880E-A1CC8E069F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814" y="7973"/>
            <a:ext cx="11344221" cy="1325563"/>
          </a:xfrm>
        </p:spPr>
        <p:txBody>
          <a:bodyPr/>
          <a:lstStyle/>
          <a:p>
            <a:r>
              <a:rPr kumimoji="1" lang="ja-JP" altLang="en-US"/>
              <a:t>提案手法　</a:t>
            </a:r>
            <a:r>
              <a:rPr kumimoji="1" lang="en-US" altLang="ja-JP" sz="3600"/>
              <a:t>-</a:t>
            </a:r>
            <a:r>
              <a:rPr lang="ja-JP" altLang="en-US" sz="3600"/>
              <a:t>メッセージの意味と行動の学習 </a:t>
            </a:r>
            <a:r>
              <a:rPr kumimoji="1" lang="en-US" altLang="ja-JP" sz="3600"/>
              <a:t>-</a:t>
            </a:r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7987C5D4-C44D-41DB-A6D0-3A46D113DFD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64672" y="1508602"/>
                <a:ext cx="11462656" cy="5164203"/>
              </a:xfrm>
            </p:spPr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ja-JP" altLang="en-US" dirty="0"/>
                  <a:t>エージェント：</a:t>
                </a:r>
                <a:r>
                  <a:rPr lang="en-US" altLang="ja-JP" dirty="0"/>
                  <a:t>Soft Actor Critic </a:t>
                </a:r>
                <a:r>
                  <a:rPr lang="ja-JP" altLang="en-US" dirty="0"/>
                  <a:t>モデルを使用</a:t>
                </a:r>
                <a:endParaRPr lang="en-US" altLang="ja-JP" dirty="0"/>
              </a:p>
              <a:p>
                <a:pPr lvl="1">
                  <a:lnSpc>
                    <a:spcPct val="100000"/>
                  </a:lnSpc>
                </a:pPr>
                <a:r>
                  <a:rPr lang="en-US" altLang="ja-JP" dirty="0"/>
                  <a:t>Actor</a:t>
                </a:r>
                <a:r>
                  <a:rPr lang="ja-JP" altLang="en-US" dirty="0"/>
                  <a:t>：ある状態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ja-JP" altLang="en-US" dirty="0"/>
                  <a:t> とメッセージ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ja-JP" altLang="en-US" dirty="0"/>
                  <a:t> における最適行動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ja-JP" altLang="en-US" dirty="0"/>
                  <a:t> を学習</a:t>
                </a:r>
                <a:endParaRPr lang="en-US" altLang="ja-JP" dirty="0"/>
              </a:p>
              <a:p>
                <a:pPr lvl="1">
                  <a:lnSpc>
                    <a:spcPct val="100000"/>
                  </a:lnSpc>
                </a:pPr>
                <a:r>
                  <a:rPr lang="en-US" altLang="ja-JP" dirty="0"/>
                  <a:t>Critic</a:t>
                </a:r>
                <a:r>
                  <a:rPr lang="ja-JP" altLang="en-US" dirty="0"/>
                  <a:t>：出力された行動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ja-JP" altLang="en-US" dirty="0"/>
                  <a:t> の価値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ja-JP" altLang="en-US" dirty="0"/>
                  <a:t> を学習 </a:t>
                </a:r>
                <a:endParaRPr lang="en-US" altLang="ja-JP" dirty="0"/>
              </a:p>
              <a:p>
                <a:pPr lvl="1"/>
                <a:endParaRPr kumimoji="1" lang="en-US" altLang="ja-JP" dirty="0"/>
              </a:p>
              <a:p>
                <a:r>
                  <a:rPr lang="ja-JP" altLang="en-US" dirty="0"/>
                  <a:t>創発されたメッセージの意味を理解し，協調行動を学習</a:t>
                </a:r>
                <a:endParaRPr kumimoji="1" lang="en-US" altLang="ja-JP" dirty="0"/>
              </a:p>
              <a:p>
                <a:pPr lvl="1">
                  <a:lnSpc>
                    <a:spcPct val="100000"/>
                  </a:lnSpc>
                </a:pPr>
                <a:r>
                  <a:rPr lang="ja-JP" altLang="en-US" dirty="0"/>
                  <a:t>相手の状態によって，自身が取るべき最適行動は異なる</a:t>
                </a:r>
                <a:endParaRPr lang="en-US" altLang="ja-JP" i="1" dirty="0">
                  <a:latin typeface="Cambria Math" panose="02040503050406030204" pitchFamily="18" charset="0"/>
                </a:endParaRPr>
              </a:p>
              <a:p>
                <a:pPr lvl="1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r>
                  <a:rPr lang="ja-JP" altLang="en-US" dirty="0"/>
                  <a:t>互いの状態に応じた行動をメッセージをもとに学習</a:t>
                </a:r>
                <a:endParaRPr lang="en-US" altLang="ja-JP" dirty="0"/>
              </a:p>
              <a:p>
                <a:endParaRPr kumimoji="1" lang="en-US" altLang="ja-JP" dirty="0"/>
              </a:p>
              <a:p>
                <a:pPr lvl="1"/>
                <a:endParaRPr lang="en-US" altLang="ja-JP" dirty="0"/>
              </a:p>
            </p:txBody>
          </p:sp>
        </mc:Choice>
        <mc:Fallback xmlns="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7987C5D4-C44D-41DB-A6D0-3A46D113DFD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64672" y="1508602"/>
                <a:ext cx="11462656" cy="5164203"/>
              </a:xfrm>
              <a:blipFill>
                <a:blip r:embed="rId3"/>
                <a:stretch>
                  <a:fillRect l="-745" t="-94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C17BEA45-25E7-4253-826B-2456C6D2CD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ja-JP"/>
              <a:t>7</a:t>
            </a:r>
            <a:endParaRPr lang="ja-JP" altLang="en-US"/>
          </a:p>
        </p:txBody>
      </p:sp>
      <p:pic>
        <p:nvPicPr>
          <p:cNvPr id="26" name="図 25">
            <a:extLst>
              <a:ext uri="{FF2B5EF4-FFF2-40B4-BE49-F238E27FC236}">
                <a16:creationId xmlns:a16="http://schemas.microsoft.com/office/drawing/2014/main" id="{8B27EDA4-E748-461C-89B5-10012C2CBA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58957" y="1293229"/>
            <a:ext cx="3451400" cy="3664889"/>
          </a:xfrm>
          <a:prstGeom prst="rect">
            <a:avLst/>
          </a:prstGeom>
        </p:spPr>
      </p:pic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65F7EA36-6DEB-41CF-AE50-D0EBA06CADE9}"/>
              </a:ext>
            </a:extLst>
          </p:cNvPr>
          <p:cNvSpPr txBox="1"/>
          <p:nvPr/>
        </p:nvSpPr>
        <p:spPr>
          <a:xfrm>
            <a:off x="9605179" y="4839038"/>
            <a:ext cx="2363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b="1"/>
              <a:t>モデル</a:t>
            </a:r>
            <a:r>
              <a:rPr kumimoji="1" lang="ja-JP" altLang="en-US" b="1"/>
              <a:t>のイメージ図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正方形/長方形 10">
                <a:extLst>
                  <a:ext uri="{FF2B5EF4-FFF2-40B4-BE49-F238E27FC236}">
                    <a16:creationId xmlns:a16="http://schemas.microsoft.com/office/drawing/2014/main" id="{D4FFC533-6970-477A-AC28-FD511A5EBD30}"/>
                  </a:ext>
                </a:extLst>
              </p:cNvPr>
              <p:cNvSpPr/>
              <p:nvPr/>
            </p:nvSpPr>
            <p:spPr>
              <a:xfrm flipH="1">
                <a:off x="2368144" y="6222015"/>
                <a:ext cx="2142218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ja-JP" altLang="en-US" sz="2000"/>
                  <a:t> のとき </a:t>
                </a:r>
                <a:endParaRPr lang="ja-JP" altLang="en-US" sz="2400"/>
              </a:p>
            </p:txBody>
          </p:sp>
        </mc:Choice>
        <mc:Fallback xmlns="">
          <p:sp>
            <p:nvSpPr>
              <p:cNvPr id="11" name="正方形/長方形 10">
                <a:extLst>
                  <a:ext uri="{FF2B5EF4-FFF2-40B4-BE49-F238E27FC236}">
                    <a16:creationId xmlns:a16="http://schemas.microsoft.com/office/drawing/2014/main" id="{D4FFC533-6970-477A-AC28-FD511A5EBD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2368144" y="6222015"/>
                <a:ext cx="2142218" cy="400110"/>
              </a:xfrm>
              <a:prstGeom prst="rect">
                <a:avLst/>
              </a:prstGeom>
              <a:blipFill>
                <a:blip r:embed="rId5"/>
                <a:stretch>
                  <a:fillRect t="-7692" b="-2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図 11">
            <a:extLst>
              <a:ext uri="{FF2B5EF4-FFF2-40B4-BE49-F238E27FC236}">
                <a16:creationId xmlns:a16="http://schemas.microsoft.com/office/drawing/2014/main" id="{6E77A5B2-9A99-4EAE-8663-A51FBAFAA8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71633" y="4581085"/>
            <a:ext cx="1619111" cy="1619111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27DE596A-553C-4B79-886C-45B1291AB01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62526" y="4596714"/>
            <a:ext cx="1619110" cy="161911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9" name="正方形/長方形 58">
                <a:extLst>
                  <a:ext uri="{FF2B5EF4-FFF2-40B4-BE49-F238E27FC236}">
                    <a16:creationId xmlns:a16="http://schemas.microsoft.com/office/drawing/2014/main" id="{54827644-D2DD-4CD4-A852-8E9D4056299E}"/>
                  </a:ext>
                </a:extLst>
              </p:cNvPr>
              <p:cNvSpPr/>
              <p:nvPr/>
            </p:nvSpPr>
            <p:spPr>
              <a:xfrm flipH="1">
                <a:off x="6462526" y="6272695"/>
                <a:ext cx="1940111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ja-JP" altLang="en-US" sz="2000"/>
                  <a:t> のとき</a:t>
                </a:r>
                <a:endParaRPr lang="ja-JP" altLang="en-US" sz="2400"/>
              </a:p>
            </p:txBody>
          </p:sp>
        </mc:Choice>
        <mc:Fallback xmlns="">
          <p:sp>
            <p:nvSpPr>
              <p:cNvPr id="59" name="正方形/長方形 58">
                <a:extLst>
                  <a:ext uri="{FF2B5EF4-FFF2-40B4-BE49-F238E27FC236}">
                    <a16:creationId xmlns:a16="http://schemas.microsoft.com/office/drawing/2014/main" id="{54827644-D2DD-4CD4-A852-8E9D405629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6462526" y="6272695"/>
                <a:ext cx="1940111" cy="400110"/>
              </a:xfrm>
              <a:prstGeom prst="rect">
                <a:avLst/>
              </a:prstGeom>
              <a:blipFill>
                <a:blip r:embed="rId8"/>
                <a:stretch>
                  <a:fillRect t="-7576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思考の吹き出し: 雲形 60">
            <a:extLst>
              <a:ext uri="{FF2B5EF4-FFF2-40B4-BE49-F238E27FC236}">
                <a16:creationId xmlns:a16="http://schemas.microsoft.com/office/drawing/2014/main" id="{1D093ADB-47A5-406A-B0D3-B637C102494F}"/>
              </a:ext>
            </a:extLst>
          </p:cNvPr>
          <p:cNvSpPr/>
          <p:nvPr/>
        </p:nvSpPr>
        <p:spPr>
          <a:xfrm>
            <a:off x="223157" y="4348441"/>
            <a:ext cx="2027311" cy="1403510"/>
          </a:xfrm>
          <a:prstGeom prst="cloudCallout">
            <a:avLst>
              <a:gd name="adj1" fmla="val 59431"/>
              <a:gd name="adj2" fmla="val 2999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1400BAA-09D8-A227-2441-204980E7608D}"/>
              </a:ext>
            </a:extLst>
          </p:cNvPr>
          <p:cNvSpPr txBox="1"/>
          <p:nvPr/>
        </p:nvSpPr>
        <p:spPr>
          <a:xfrm>
            <a:off x="472937" y="4741594"/>
            <a:ext cx="192831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2000" b="1"/>
              <a:t>相手が近くに</a:t>
            </a:r>
            <a:endParaRPr lang="en-US" altLang="ja-JP" sz="2000" b="1"/>
          </a:p>
          <a:p>
            <a:r>
              <a:rPr lang="ja-JP" altLang="en-US" sz="2000" b="1"/>
              <a:t>いそう</a:t>
            </a:r>
          </a:p>
        </p:txBody>
      </p:sp>
      <p:sp>
        <p:nvSpPr>
          <p:cNvPr id="7" name="思考の吹き出し: 雲形 60">
            <a:extLst>
              <a:ext uri="{FF2B5EF4-FFF2-40B4-BE49-F238E27FC236}">
                <a16:creationId xmlns:a16="http://schemas.microsoft.com/office/drawing/2014/main" id="{9C10E9EA-46AA-68C3-0C8B-F894428BF69D}"/>
              </a:ext>
            </a:extLst>
          </p:cNvPr>
          <p:cNvSpPr/>
          <p:nvPr/>
        </p:nvSpPr>
        <p:spPr>
          <a:xfrm>
            <a:off x="4260582" y="4363347"/>
            <a:ext cx="2027311" cy="1403510"/>
          </a:xfrm>
          <a:prstGeom prst="cloudCallout">
            <a:avLst>
              <a:gd name="adj1" fmla="val 59431"/>
              <a:gd name="adj2" fmla="val 2999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4C93B8DA-3128-E11F-0766-8E40884582C6}"/>
              </a:ext>
            </a:extLst>
          </p:cNvPr>
          <p:cNvSpPr txBox="1"/>
          <p:nvPr/>
        </p:nvSpPr>
        <p:spPr>
          <a:xfrm>
            <a:off x="4510362" y="4756500"/>
            <a:ext cx="192831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2000" b="1"/>
              <a:t>相手が遠くに</a:t>
            </a:r>
            <a:endParaRPr lang="en-US" altLang="ja-JP" sz="2000" b="1"/>
          </a:p>
          <a:p>
            <a:r>
              <a:rPr lang="ja-JP" altLang="en-US" sz="2000" b="1"/>
              <a:t>いそう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C1F0BD61-84A1-41AE-9094-D741760D555D}"/>
              </a:ext>
            </a:extLst>
          </p:cNvPr>
          <p:cNvSpPr/>
          <p:nvPr/>
        </p:nvSpPr>
        <p:spPr>
          <a:xfrm>
            <a:off x="11345863" y="2018962"/>
            <a:ext cx="622980" cy="79530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5" name="図 14">
            <a:extLst>
              <a:ext uri="{FF2B5EF4-FFF2-40B4-BE49-F238E27FC236}">
                <a16:creationId xmlns:a16="http://schemas.microsoft.com/office/drawing/2014/main" id="{34510B03-DA57-489B-9C41-462008821F7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370433" y="2008521"/>
            <a:ext cx="573839" cy="761904"/>
          </a:xfrm>
          <a:prstGeom prst="rect">
            <a:avLst/>
          </a:prstGeom>
        </p:spPr>
      </p:pic>
      <p:sp>
        <p:nvSpPr>
          <p:cNvPr id="9" name="矢印: 下 8">
            <a:extLst>
              <a:ext uri="{FF2B5EF4-FFF2-40B4-BE49-F238E27FC236}">
                <a16:creationId xmlns:a16="http://schemas.microsoft.com/office/drawing/2014/main" id="{33101E2B-11EB-4345-AF37-9D73A1FA4A50}"/>
              </a:ext>
            </a:extLst>
          </p:cNvPr>
          <p:cNvSpPr/>
          <p:nvPr/>
        </p:nvSpPr>
        <p:spPr>
          <a:xfrm>
            <a:off x="2563250" y="5611723"/>
            <a:ext cx="241365" cy="43522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矢印: 下 17">
            <a:extLst>
              <a:ext uri="{FF2B5EF4-FFF2-40B4-BE49-F238E27FC236}">
                <a16:creationId xmlns:a16="http://schemas.microsoft.com/office/drawing/2014/main" id="{5E93269F-26CC-4AB2-A668-BC39ED385841}"/>
              </a:ext>
            </a:extLst>
          </p:cNvPr>
          <p:cNvSpPr/>
          <p:nvPr/>
        </p:nvSpPr>
        <p:spPr>
          <a:xfrm rot="16200000">
            <a:off x="7135129" y="5252468"/>
            <a:ext cx="241365" cy="43522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6934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F35C1B8-EFB1-446A-A802-5F3006BAD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実験　</a:t>
            </a:r>
            <a:r>
              <a:rPr lang="en-US" altLang="ja-JP" sz="3600" dirty="0"/>
              <a:t>- </a:t>
            </a:r>
            <a:r>
              <a:rPr lang="ja-JP" altLang="en-US" sz="3600" dirty="0"/>
              <a:t>協調行動の生成 </a:t>
            </a:r>
            <a:r>
              <a:rPr lang="en-US" altLang="ja-JP" sz="3600" dirty="0"/>
              <a:t>-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EF48C92D-D820-4D43-B45D-D100DBDCDC0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64672" y="1508602"/>
                <a:ext cx="11827328" cy="5295374"/>
              </a:xfrm>
            </p:spPr>
            <p:txBody>
              <a:bodyPr>
                <a:normAutofit/>
              </a:bodyPr>
              <a:lstStyle/>
              <a:p>
                <a:r>
                  <a:rPr lang="ja-JP" altLang="en-US" dirty="0"/>
                  <a:t>目的</a:t>
                </a:r>
                <a:endParaRPr lang="en-US" altLang="ja-JP" dirty="0"/>
              </a:p>
              <a:p>
                <a:pPr lvl="1"/>
                <a:r>
                  <a:rPr lang="ja-JP" altLang="en-US" dirty="0"/>
                  <a:t>学習済みモデルを用いて，協調行動を生成できるか検証</a:t>
                </a:r>
                <a:endParaRPr lang="en-US" altLang="ja-JP" dirty="0"/>
              </a:p>
              <a:p>
                <a:pPr marL="914400" lvl="2" indent="0">
                  <a:buNone/>
                </a:pPr>
                <a:endParaRPr lang="en-US" altLang="ja-JP" dirty="0"/>
              </a:p>
              <a:p>
                <a:r>
                  <a:rPr lang="ja-JP" altLang="en-US" dirty="0"/>
                  <a:t>実験手順</a:t>
                </a:r>
                <a:endParaRPr lang="en-US" altLang="ja-JP" dirty="0"/>
              </a:p>
              <a:p>
                <a:pPr marL="914400" lvl="1" indent="-457200">
                  <a:lnSpc>
                    <a:spcPct val="100000"/>
                  </a:lnSpc>
                  <a:buFont typeface="+mj-lt"/>
                  <a:buAutoNum type="arabicPeriod"/>
                </a:pPr>
                <a:r>
                  <a:rPr kumimoji="1" lang="ja-JP" altLang="en-US" dirty="0"/>
                  <a:t>各エージェントを移動可能マスにランダムに配置</a:t>
                </a:r>
                <a:endParaRPr lang="en-US" altLang="ja-JP" dirty="0"/>
              </a:p>
              <a:p>
                <a:pPr marL="914400" lvl="1" indent="-457200">
                  <a:lnSpc>
                    <a:spcPct val="100000"/>
                  </a:lnSpc>
                  <a:buFont typeface="+mj-lt"/>
                  <a:buAutoNum type="arabicPeriod"/>
                </a:pPr>
                <a:r>
                  <a:rPr kumimoji="1" lang="ja-JP" altLang="en-US" dirty="0"/>
                  <a:t>両者の状態を表現する</a:t>
                </a:r>
                <a:r>
                  <a:rPr kumimoji="1" lang="ja-JP" altLang="en-US" b="1" u="sng" dirty="0">
                    <a:solidFill>
                      <a:srgbClr val="FF0000"/>
                    </a:solidFill>
                  </a:rPr>
                  <a:t>メッセージを推論</a:t>
                </a:r>
                <a:endParaRPr kumimoji="1" lang="en-US" altLang="ja-JP" b="1" u="sng" dirty="0">
                  <a:solidFill>
                    <a:srgbClr val="FF0000"/>
                  </a:solidFill>
                </a:endParaRPr>
              </a:p>
              <a:p>
                <a:pPr marL="914400" lvl="1" indent="-457200">
                  <a:lnSpc>
                    <a:spcPct val="100000"/>
                  </a:lnSpc>
                  <a:buFont typeface="+mj-lt"/>
                  <a:buAutoNum type="arabicPeriod"/>
                </a:pPr>
                <a:r>
                  <a:rPr lang="ja-JP" altLang="en-US" dirty="0"/>
                  <a:t>状態とメッセージを各モデルに入力し，行動を実行して次の状態に移動</a:t>
                </a:r>
                <a:endParaRPr lang="en-US" altLang="ja-JP" dirty="0"/>
              </a:p>
              <a:p>
                <a:pPr marL="914400" lvl="1" indent="-457200">
                  <a:lnSpc>
                    <a:spcPct val="100000"/>
                  </a:lnSpc>
                  <a:buFont typeface="+mj-lt"/>
                  <a:buAutoNum type="arabicPeriod"/>
                </a:pPr>
                <a:r>
                  <a:rPr kumimoji="1" lang="en-US" altLang="ja-JP" dirty="0"/>
                  <a:t>2, 3 </a:t>
                </a:r>
                <a:r>
                  <a:rPr kumimoji="1" lang="ja-JP" altLang="en-US" dirty="0"/>
                  <a:t>をどちらかがゴールするまで繰り返す</a:t>
                </a:r>
                <a:endParaRPr kumimoji="1" lang="en-US" altLang="ja-JP" dirty="0"/>
              </a:p>
              <a:p>
                <a:pPr marL="914400" lvl="1" indent="-457200">
                  <a:lnSpc>
                    <a:spcPct val="100000"/>
                  </a:lnSpc>
                  <a:buFont typeface="+mj-lt"/>
                  <a:buAutoNum type="arabicPeriod"/>
                </a:pPr>
                <a:endParaRPr lang="en-US" altLang="ja-JP" dirty="0"/>
              </a:p>
              <a:p>
                <a:pPr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r>
                  <a:rPr lang="ja-JP" altLang="en-US" dirty="0"/>
                  <a:t>↑の手順を </a:t>
                </a:r>
                <a:r>
                  <a:rPr lang="en-US" altLang="ja-JP" dirty="0"/>
                  <a:t>1,000</a:t>
                </a:r>
                <a:r>
                  <a:rPr lang="ja-JP" altLang="en-US" dirty="0"/>
                  <a:t>回 繰り返し，</a:t>
                </a:r>
                <a:r>
                  <a:rPr lang="ja-JP" altLang="en-US" b="1" u="sng" dirty="0">
                    <a:solidFill>
                      <a:srgbClr val="FF0000"/>
                    </a:solidFill>
                  </a:rPr>
                  <a:t>衝突回数の合計</a:t>
                </a:r>
                <a:r>
                  <a:rPr lang="ja-JP" altLang="en-US" dirty="0"/>
                  <a:t>を算出</a:t>
                </a:r>
                <a:endParaRPr lang="en-US" altLang="ja-JP" dirty="0"/>
              </a:p>
              <a:p>
                <a:pPr lvl="1">
                  <a:lnSpc>
                    <a:spcPct val="100000"/>
                  </a:lnSpc>
                </a:pPr>
                <a:r>
                  <a:rPr lang="ja-JP" altLang="en-US" u="sng" dirty="0"/>
                  <a:t>協調行動の報酬の重み </a:t>
                </a:r>
                <a14:m>
                  <m:oMath xmlns:m="http://schemas.openxmlformats.org/officeDocument/2006/math">
                    <m:r>
                      <a:rPr lang="en-US" altLang="ja-JP" b="0" i="1" u="sng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altLang="ja-JP" u="sng" dirty="0"/>
                  <a:t> </a:t>
                </a:r>
                <a:r>
                  <a:rPr lang="ja-JP" altLang="en-US" dirty="0"/>
                  <a:t>を変化させ，衝突回数の変化も検証</a:t>
                </a:r>
                <a:endParaRPr lang="en-US" altLang="ja-JP" dirty="0"/>
              </a:p>
            </p:txBody>
          </p:sp>
        </mc:Choice>
        <mc:Fallback xmlns="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EF48C92D-D820-4D43-B45D-D100DBDCDC0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64672" y="1508602"/>
                <a:ext cx="11827328" cy="5295374"/>
              </a:xfrm>
              <a:blipFill>
                <a:blip r:embed="rId3"/>
                <a:stretch>
                  <a:fillRect l="-722" t="-149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AC78A451-8075-42F9-B424-1F328BC79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ja-JP"/>
              <a:t>9</a:t>
            </a:r>
            <a:endParaRPr lang="ja-JP" altLang="en-US"/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BDCFA786-FD84-42A0-858C-415923ED838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553" t="9488" r="12721" b="48364"/>
          <a:stretch/>
        </p:blipFill>
        <p:spPr>
          <a:xfrm>
            <a:off x="9692127" y="5731220"/>
            <a:ext cx="805911" cy="572876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E2E56F9D-32BF-498F-9715-E41A1F5DD78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rgbClr val="FF0000">
                <a:tint val="45000"/>
                <a:satMod val="400000"/>
              </a:srgbClr>
            </a:duotone>
          </a:blip>
          <a:srcRect b="47486"/>
          <a:stretch/>
        </p:blipFill>
        <p:spPr>
          <a:xfrm>
            <a:off x="10989622" y="5666566"/>
            <a:ext cx="928341" cy="647287"/>
          </a:xfrm>
          <a:prstGeom prst="rect">
            <a:avLst/>
          </a:prstGeom>
        </p:spPr>
      </p:pic>
      <p:sp>
        <p:nvSpPr>
          <p:cNvPr id="6" name="思考の吹き出し: 雲形 5">
            <a:extLst>
              <a:ext uri="{FF2B5EF4-FFF2-40B4-BE49-F238E27FC236}">
                <a16:creationId xmlns:a16="http://schemas.microsoft.com/office/drawing/2014/main" id="{C479BA7A-58AE-447E-AB01-FF9BDD23283C}"/>
              </a:ext>
            </a:extLst>
          </p:cNvPr>
          <p:cNvSpPr/>
          <p:nvPr/>
        </p:nvSpPr>
        <p:spPr>
          <a:xfrm>
            <a:off x="10076212" y="4792414"/>
            <a:ext cx="1430062" cy="882906"/>
          </a:xfrm>
          <a:prstGeom prst="cloudCallou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DA6C9360-4F54-4B18-9164-12A6D39ABBBD}"/>
                  </a:ext>
                </a:extLst>
              </p:cNvPr>
              <p:cNvSpPr txBox="1"/>
              <p:nvPr/>
            </p:nvSpPr>
            <p:spPr>
              <a:xfrm>
                <a:off x="10242603" y="5003035"/>
                <a:ext cx="998426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200" b="1" i="1" smtClean="0">
                          <a:latin typeface="Cambria Math" panose="02040503050406030204" pitchFamily="18" charset="0"/>
                        </a:rPr>
                        <m:t>𝒎</m:t>
                      </m:r>
                      <m:r>
                        <a:rPr kumimoji="1" lang="en-US" altLang="ja-JP" sz="2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2200" b="1" i="1" smtClean="0">
                          <a:latin typeface="Cambria Math" panose="02040503050406030204" pitchFamily="18" charset="0"/>
                        </a:rPr>
                        <m:t>𝟒</m:t>
                      </m:r>
                    </m:oMath>
                  </m:oMathPara>
                </a14:m>
                <a:endParaRPr kumimoji="1" lang="ja-JP" altLang="en-US" sz="2200" b="1"/>
              </a:p>
            </p:txBody>
          </p:sp>
        </mc:Choice>
        <mc:Fallback xmlns="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DA6C9360-4F54-4B18-9164-12A6D39ABB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42603" y="5003035"/>
                <a:ext cx="998426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楕円 7">
            <a:extLst>
              <a:ext uri="{FF2B5EF4-FFF2-40B4-BE49-F238E27FC236}">
                <a16:creationId xmlns:a16="http://schemas.microsoft.com/office/drawing/2014/main" id="{9E69ED0A-D8A1-4BD2-AD2D-E0E9751A8975}"/>
              </a:ext>
            </a:extLst>
          </p:cNvPr>
          <p:cNvSpPr>
            <a:spLocks noChangeAspect="1"/>
          </p:cNvSpPr>
          <p:nvPr/>
        </p:nvSpPr>
        <p:spPr>
          <a:xfrm>
            <a:off x="11066833" y="5596852"/>
            <a:ext cx="149016" cy="149016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楕円 14">
            <a:extLst>
              <a:ext uri="{FF2B5EF4-FFF2-40B4-BE49-F238E27FC236}">
                <a16:creationId xmlns:a16="http://schemas.microsoft.com/office/drawing/2014/main" id="{5D4FC626-7A2B-49B8-B835-D80E23BD5507}"/>
              </a:ext>
            </a:extLst>
          </p:cNvPr>
          <p:cNvSpPr>
            <a:spLocks noChangeAspect="1"/>
          </p:cNvSpPr>
          <p:nvPr/>
        </p:nvSpPr>
        <p:spPr>
          <a:xfrm>
            <a:off x="10997635" y="5526304"/>
            <a:ext cx="149016" cy="149016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楕円 15">
            <a:extLst>
              <a:ext uri="{FF2B5EF4-FFF2-40B4-BE49-F238E27FC236}">
                <a16:creationId xmlns:a16="http://schemas.microsoft.com/office/drawing/2014/main" id="{424F5C2B-8BC8-4266-BEB0-AEFCEBAB2C06}"/>
              </a:ext>
            </a:extLst>
          </p:cNvPr>
          <p:cNvSpPr>
            <a:spLocks noChangeAspect="1"/>
          </p:cNvSpPr>
          <p:nvPr/>
        </p:nvSpPr>
        <p:spPr>
          <a:xfrm>
            <a:off x="11166880" y="5671689"/>
            <a:ext cx="97938" cy="97938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67D5411F-6BAA-450B-8E94-2C4D777F8B02}"/>
              </a:ext>
            </a:extLst>
          </p:cNvPr>
          <p:cNvSpPr txBox="1"/>
          <p:nvPr/>
        </p:nvSpPr>
        <p:spPr>
          <a:xfrm>
            <a:off x="10313031" y="4125048"/>
            <a:ext cx="1369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/>
              <a:t>実験環境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FD58BB0A-A753-4C67-BA4E-E6545742CD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77842" y="1636131"/>
            <a:ext cx="2432515" cy="2426418"/>
          </a:xfrm>
          <a:prstGeom prst="rect">
            <a:avLst/>
          </a:prstGeom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68DDB5A2-0CBB-44DB-85AE-05670FFDFD4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rgbClr val="FF0000">
                <a:tint val="45000"/>
                <a:satMod val="400000"/>
              </a:srgbClr>
            </a:duotone>
          </a:blip>
          <a:srcRect b="47486"/>
          <a:stretch/>
        </p:blipFill>
        <p:spPr>
          <a:xfrm>
            <a:off x="10106164" y="1674762"/>
            <a:ext cx="557388" cy="388639"/>
          </a:xfrm>
          <a:prstGeom prst="rect">
            <a:avLst/>
          </a:prstGeom>
        </p:spPr>
      </p:pic>
      <p:pic>
        <p:nvPicPr>
          <p:cNvPr id="20" name="図 19">
            <a:extLst>
              <a:ext uri="{FF2B5EF4-FFF2-40B4-BE49-F238E27FC236}">
                <a16:creationId xmlns:a16="http://schemas.microsoft.com/office/drawing/2014/main" id="{576E9B00-DF26-4CC9-BBD5-988BBC9B12C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553" t="9488" r="12721" b="48364"/>
          <a:stretch/>
        </p:blipFill>
        <p:spPr>
          <a:xfrm>
            <a:off x="9627748" y="2186051"/>
            <a:ext cx="527378" cy="374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073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82 0.00718 L 0.00182 0.00718 C 0.00195 0.01065 0.00182 0.01413 0.00221 0.0176 C 0.00234 0.01991 0.00338 0.02431 0.00338 0.02431 C 0.00351 0.02639 0.00364 0.02848 0.00377 0.03033 C 0.0039 0.03218 0.0043 0.0338 0.0043 0.03565 C 0.0043 0.04422 0.00403 0.05278 0.00377 0.06135 C 0.00325 0.0838 0.00338 0.05741 0.00338 0.07871 " pathEditMode="relative" ptsTypes="AAAAAAAA">
                                      <p:cBhvr>
                                        <p:cTn id="28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17 0.00649 L -0.00117 0.00672 C -0.00104 0.01875 -0.00104 0.03102 -0.00078 0.04329 C -0.00078 0.04584 -0.00052 0.04838 -0.00039 0.05093 C -0.00026 0.05232 -2.70833E-6 0.05394 -2.70833E-6 0.05533 C 0.00013 0.06528 -2.70833E-6 0.075 -2.70833E-6 0.08496 " pathEditMode="relative" rAng="0" ptsTypes="AAAAAA">
                                      <p:cBhvr>
                                        <p:cTn id="30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" y="39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0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12 0.08241 L 0.00312 0.08241 C 0.00403 0.09723 0.0026 0.08473 0.0043 0.09167 C 0.00469 0.09306 0.00521 0.09607 0.00521 0.09607 C 0.00586 0.1051 0.00573 0.10325 0.00599 0.11575 C 0.00625 0.12454 0.00586 0.13334 0.00651 0.14213 C 0.00651 0.14283 0.00729 0.1426 0.00768 0.14283 C 0.00924 0.14468 0.01041 0.14607 0.01237 0.14723 L 0.01367 0.14815 C 0.01536 0.14769 0.01706 0.14769 0.01875 0.14723 C 0.02018 0.147 0.02161 0.14653 0.02291 0.14584 C 0.02396 0.14538 0.02487 0.14468 0.02591 0.14422 C 0.02812 0.14352 0.03047 0.14329 0.03268 0.14283 L 0.03867 0.14121 C 0.03971 0.14144 0.04127 0.14051 0.04206 0.14213 C 0.04284 0.14352 0.04232 0.14607 0.04245 0.14815 C 0.04258 0.14908 0.04271 0.15 0.04284 0.15116 C 0.0431 0.16019 0.04336 0.16922 0.04375 0.17825 C 0.04427 0.19213 0.04388 0.1801 0.04453 0.18797 C 0.04492 0.19144 0.04466 0.19514 0.04544 0.19862 C 0.0457 0.19977 0.04596 0.20093 0.04622 0.20232 C 0.04661 0.20371 0.04661 0.20556 0.04713 0.20672 C 0.04922 0.2125 0.04805 0.20996 0.05052 0.21436 L 0.05221 0.21737 C 0.05286 0.21852 0.05338 0.22061 0.0543 0.22107 L 0.0569 0.22269 C 0.05729 0.22292 0.05768 0.22315 0.05807 0.22338 C 0.05911 0.22385 0.06002 0.22454 0.06107 0.22477 C 0.06276 0.22547 0.06445 0.22547 0.06614 0.2257 C 0.06966 0.22524 0.07331 0.22477 0.07682 0.22408 C 0.07721 0.22408 0.0776 0.22362 0.07799 0.22338 C 0.0793 0.22292 0.0806 0.22246 0.0819 0.22176 L 0.09752 0.22269 C 0.09909 0.22269 0.10065 0.22315 0.10221 0.22338 C 0.10443 0.22362 0.10664 0.22385 0.10898 0.22408 C 0.11015 0.22431 0.1112 0.22477 0.11237 0.22477 C 0.13008 0.22755 0.11758 0.225 0.1306 0.22801 C 0.13112 0.22755 0.13164 0.22755 0.13229 0.22709 C 0.13294 0.22663 0.13359 0.22593 0.13437 0.2257 C 0.13594 0.22524 0.1375 0.22524 0.13906 0.22477 C 0.14193 0.22315 0.13854 0.22547 0.14284 0.22107 C 0.14336 0.22061 0.14544 0.21968 0.14583 0.21968 C 0.14635 0.21875 0.14687 0.21783 0.14752 0.21737 C 0.15299 0.2125 0.14583 0.22061 0.15052 0.21505 C 0.15065 0.21413 0.15078 0.21297 0.15091 0.21204 C 0.15104 0.21135 0.15117 0.21065 0.1513 0.20973 C 0.15156 0.20834 0.15156 0.20672 0.15169 0.20533 C 0.15182 0.19399 0.15182 0.18264 0.15221 0.1713 C 0.15234 0.16459 0.15286 0.16436 0.15338 0.15926 C 0.15377 0.15695 0.1543 0.15186 0.1543 0.15186 C 0.1556 0.12269 0.15443 0.15093 0.15508 0.08704 C 0.15534 0.06389 0.15416 0.07107 0.15599 0.06135 C 0.15612 0.05857 0.15612 0.05579 0.15638 0.05325 C 0.15651 0.05163 0.15716 0.05024 0.15729 0.04862 C 0.15755 0.04538 0.15755 0.04213 0.15768 0.03889 C 0.15794 0.03357 0.15807 0.03357 0.15846 0.02894 C 0.15872 0.02431 0.15872 0.01945 0.15898 0.01482 C 0.15924 0.00672 0.15911 0.00857 0.15976 0.00348 C 0.15989 -4.81481E-6 0.16002 -0.0037 0.16015 -0.00717 C 0.16068 -0.01527 0.16055 -0.01064 0.16107 -0.01759 C 0.1612 -0.0199 0.1612 -0.02222 0.16146 -0.02453 C 0.16172 -0.02615 0.16224 -0.02777 0.16237 -0.02962 C 0.1625 -0.03773 0.16237 -0.04583 0.16237 -0.0537 " pathEditMode="relative" ptsTypes="AAAAAAAAAAAAAAAAAAAAAAAAAAAAAAAAAAAAAAAAAAAAAAAAAAAAAAAAAAAAAAA">
                                      <p:cBhvr>
                                        <p:cTn id="34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5" presetID="0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91 0.08287 L 0.00091 0.08287 C 0.00104 0.11505 0.00104 0.14723 0.0013 0.1794 C 0.0013 0.18496 0.00196 0.18704 0.003 0.19236 C 0.00404 0.19769 0.00326 0.19537 0.00469 0.19908 C 0.00625 0.20718 0.00378 0.19491 0.00599 0.20348 C 0.00664 0.20625 0.00651 0.20834 0.00769 0.21042 C 0.00795 0.21088 0.00847 0.21158 0.00886 0.21181 C 0.01068 0.2132 0.01172 0.21343 0.01354 0.21412 C 0.01407 0.21459 0.01459 0.21528 0.01524 0.21551 C 0.01589 0.21598 0.02032 0.2169 0.02071 0.21713 C 0.02136 0.21736 0.02188 0.21783 0.0224 0.21783 C 0.02357 0.21829 0.02474 0.21829 0.02578 0.21875 C 0.02969 0.21852 0.05664 0.21806 0.06563 0.21713 C 0.06628 0.21713 0.0668 0.21667 0.06732 0.21644 C 0.06888 0.21574 0.07149 0.21528 0.07292 0.21482 C 0.0767 0.2125 0.07058 0.21621 0.0763 0.21343 C 0.07709 0.21297 0.078 0.21227 0.07878 0.21181 L 0.08138 0.21042 L 0.08255 0.20949 C 0.08282 0.20857 0.08282 0.20764 0.08308 0.20649 C 0.08321 0.20579 0.08347 0.2051 0.08347 0.2044 C 0.08386 0.18079 0.08386 0.15718 0.08425 0.13357 C 0.08438 0.12778 0.0849 0.12199 0.08516 0.11621 C 0.08594 0.09422 0.08503 0.10602 0.08594 0.09514 C 0.08568 0.08588 0.08555 0.07686 0.08516 0.06783 C 0.08503 0.06644 0.08477 0.06482 0.08477 0.06343 C 0.08399 0.04792 0.0849 0.05579 0.08386 0.04838 C 0.08373 0.04491 0.08347 0.04121 0.08347 0.03774 C 0.08347 0.02871 0.08334 0.01968 0.08386 0.01065 C 0.08399 0.00949 0.08464 0.00903 0.08516 0.00834 C 0.08555 0.00787 0.08607 0.00787 0.08646 0.00764 C 0.0905 0.00394 0.08282 0.00672 0.09362 0.00533 C 0.09727 0.00324 0.09519 0.00417 0.103 0.00533 C 0.10352 0.00556 0.10404 0.00602 0.10469 0.00602 C 0.11016 0.00625 0.11563 0.00602 0.12123 0.00602 " pathEditMode="relative" ptsTypes="AAAAAAAAAAAAAAAAAAAAAAAAAAAAAAAAAAAA">
                                      <p:cBhvr>
                                        <p:cTn id="36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 animBg="1"/>
      <p:bldP spid="15" grpId="0" animBg="1"/>
      <p:bldP spid="1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F13695B-85DA-48B6-815F-83C6D40F0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実験結果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26ACE5A-2E4A-45E7-9FC6-F09D8EA18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ja-JP"/>
              <a:t>10</a:t>
            </a:r>
            <a:endParaRPr lang="ja-JP" altLang="en-US"/>
          </a:p>
        </p:txBody>
      </p:sp>
      <p:pic>
        <p:nvPicPr>
          <p:cNvPr id="11" name="グラフィックス 10">
            <a:extLst>
              <a:ext uri="{FF2B5EF4-FFF2-40B4-BE49-F238E27FC236}">
                <a16:creationId xmlns:a16="http://schemas.microsoft.com/office/drawing/2014/main" id="{B3C202D0-4F6C-48DD-B432-98F90B6138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32447" y="1896561"/>
            <a:ext cx="5516917" cy="4142180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38E3C608-6720-4A61-AD81-5F6FB5DA3332}"/>
              </a:ext>
            </a:extLst>
          </p:cNvPr>
          <p:cNvSpPr txBox="1"/>
          <p:nvPr/>
        </p:nvSpPr>
        <p:spPr>
          <a:xfrm rot="16200000">
            <a:off x="-200876" y="3706477"/>
            <a:ext cx="21950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b="1"/>
              <a:t>Collision count</a:t>
            </a:r>
            <a:endParaRPr kumimoji="1" lang="ja-JP" altLang="en-US" sz="2000" b="1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41C2D73-DC48-472A-9362-C8F438F52A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7222" y="1505630"/>
            <a:ext cx="11462656" cy="4933221"/>
          </a:xfrm>
        </p:spPr>
        <p:txBody>
          <a:bodyPr/>
          <a:lstStyle/>
          <a:p>
            <a:r>
              <a:rPr lang="ja-JP" altLang="en-US" dirty="0"/>
              <a:t>衝突回数の変化と状態遷移の例を可視化</a:t>
            </a:r>
            <a:endParaRPr lang="en-US" altLang="ja-JP" dirty="0"/>
          </a:p>
          <a:p>
            <a:endParaRPr kumimoji="1" lang="en-US" altLang="ja-JP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D3E43DD0-AC40-4FB5-A3CB-8F4DF27BBC36}"/>
                  </a:ext>
                </a:extLst>
              </p:cNvPr>
              <p:cNvSpPr txBox="1"/>
              <p:nvPr/>
            </p:nvSpPr>
            <p:spPr>
              <a:xfrm>
                <a:off x="3058925" y="5821194"/>
                <a:ext cx="1666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ja-JP" sz="2000" b="1"/>
                  <a:t>Value of </a:t>
                </a:r>
                <a14:m>
                  <m:oMath xmlns:m="http://schemas.openxmlformats.org/officeDocument/2006/math">
                    <m:r>
                      <a:rPr kumimoji="1" lang="en-US" altLang="ja-JP" sz="2000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ja-JP" sz="2000" b="1" i="1" smtClean="0">
                        <a:latin typeface="Cambria Math" panose="02040503050406030204" pitchFamily="18" charset="0"/>
                      </a:rPr>
                      <m:t>𝜷</m:t>
                    </m:r>
                  </m:oMath>
                </a14:m>
                <a:r>
                  <a:rPr kumimoji="1" lang="ja-JP" altLang="en-US" sz="2000" b="1"/>
                  <a:t> </a:t>
                </a:r>
              </a:p>
            </p:txBody>
          </p:sp>
        </mc:Choice>
        <mc:Fallback xmlns=""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D3E43DD0-AC40-4FB5-A3CB-8F4DF27BBC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8925" y="5821194"/>
                <a:ext cx="1666005" cy="400110"/>
              </a:xfrm>
              <a:prstGeom prst="rect">
                <a:avLst/>
              </a:prstGeom>
              <a:blipFill>
                <a:blip r:embed="rId7"/>
                <a:stretch>
                  <a:fillRect l="-4029" t="-7576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図 4">
            <a:extLst>
              <a:ext uri="{FF2B5EF4-FFF2-40B4-BE49-F238E27FC236}">
                <a16:creationId xmlns:a16="http://schemas.microsoft.com/office/drawing/2014/main" id="{FC5E49E4-D66B-4329-8E60-B548FCF6C02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67834" y="4735274"/>
            <a:ext cx="2046321" cy="781402"/>
          </a:xfrm>
          <a:prstGeom prst="rect">
            <a:avLst/>
          </a:prstGeom>
          <a:solidFill>
            <a:schemeClr val="bg1"/>
          </a:solidFill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テキスト ボックス 7">
                <a:extLst>
                  <a:ext uri="{FF2B5EF4-FFF2-40B4-BE49-F238E27FC236}">
                    <a16:creationId xmlns:a16="http://schemas.microsoft.com/office/drawing/2014/main" id="{D0F767F3-3F63-402F-934C-4637D0E4A354}"/>
                  </a:ext>
                </a:extLst>
              </p:cNvPr>
              <p:cNvSpPr txBox="1"/>
              <p:nvPr/>
            </p:nvSpPr>
            <p:spPr>
              <a:xfrm>
                <a:off x="2496525" y="6210835"/>
                <a:ext cx="307353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ja-JP" sz="2000" b="1" i="1" smtClean="0">
                        <a:latin typeface="Cambria Math" panose="02040503050406030204" pitchFamily="18" charset="0"/>
                      </a:rPr>
                      <m:t>𝜷</m:t>
                    </m:r>
                  </m:oMath>
                </a14:m>
                <a:r>
                  <a:rPr kumimoji="1" lang="ja-JP" altLang="en-US" sz="2000" b="1"/>
                  <a:t> と衝突回数の関係</a:t>
                </a:r>
              </a:p>
            </p:txBody>
          </p:sp>
        </mc:Choice>
        <mc:Fallback xmlns="">
          <p:sp>
            <p:nvSpPr>
              <p:cNvPr id="8" name="テキスト ボックス 7">
                <a:extLst>
                  <a:ext uri="{FF2B5EF4-FFF2-40B4-BE49-F238E27FC236}">
                    <a16:creationId xmlns:a16="http://schemas.microsoft.com/office/drawing/2014/main" id="{D0F767F3-3F63-402F-934C-4637D0E4A3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6525" y="6210835"/>
                <a:ext cx="3073533" cy="400110"/>
              </a:xfrm>
              <a:prstGeom prst="rect">
                <a:avLst/>
              </a:prstGeom>
              <a:blipFill>
                <a:blip r:embed="rId9"/>
                <a:stretch>
                  <a:fillRect l="-992" t="-7692" b="-2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楕円 19">
            <a:extLst>
              <a:ext uri="{FF2B5EF4-FFF2-40B4-BE49-F238E27FC236}">
                <a16:creationId xmlns:a16="http://schemas.microsoft.com/office/drawing/2014/main" id="{32C94B22-6208-4DD0-A893-8C7319D1E66E}"/>
              </a:ext>
            </a:extLst>
          </p:cNvPr>
          <p:cNvSpPr>
            <a:spLocks noChangeAspect="1"/>
          </p:cNvSpPr>
          <p:nvPr/>
        </p:nvSpPr>
        <p:spPr>
          <a:xfrm>
            <a:off x="10471293" y="4638105"/>
            <a:ext cx="388730" cy="38873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楕円 20">
            <a:extLst>
              <a:ext uri="{FF2B5EF4-FFF2-40B4-BE49-F238E27FC236}">
                <a16:creationId xmlns:a16="http://schemas.microsoft.com/office/drawing/2014/main" id="{A779D0FA-7FA3-486E-B7C2-63F53EF46D95}"/>
              </a:ext>
            </a:extLst>
          </p:cNvPr>
          <p:cNvSpPr>
            <a:spLocks noChangeAspect="1"/>
          </p:cNvSpPr>
          <p:nvPr/>
        </p:nvSpPr>
        <p:spPr>
          <a:xfrm>
            <a:off x="10471293" y="5229047"/>
            <a:ext cx="388730" cy="388730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86F63871-B73E-4023-A288-D10E5C42DDAE}"/>
              </a:ext>
            </a:extLst>
          </p:cNvPr>
          <p:cNvSpPr txBox="1"/>
          <p:nvPr/>
        </p:nvSpPr>
        <p:spPr>
          <a:xfrm>
            <a:off x="10810477" y="5229047"/>
            <a:ext cx="1356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/>
              <a:t>：</a:t>
            </a:r>
            <a:r>
              <a:rPr kumimoji="1" lang="en-US" altLang="ja-JP" b="1"/>
              <a:t>Agent</a:t>
            </a:r>
            <a:r>
              <a:rPr lang="ja-JP" altLang="en-US" b="1"/>
              <a:t> </a:t>
            </a:r>
            <a:r>
              <a:rPr lang="en-US" altLang="ja-JP" b="1"/>
              <a:t>B</a:t>
            </a:r>
            <a:endParaRPr kumimoji="1" lang="ja-JP" altLang="en-US" b="1"/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635FEF1F-6B58-48FE-9D0A-D59FF9C3966D}"/>
              </a:ext>
            </a:extLst>
          </p:cNvPr>
          <p:cNvSpPr txBox="1"/>
          <p:nvPr/>
        </p:nvSpPr>
        <p:spPr>
          <a:xfrm>
            <a:off x="10810479" y="4624259"/>
            <a:ext cx="1356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/>
              <a:t>：</a:t>
            </a:r>
            <a:r>
              <a:rPr kumimoji="1" lang="en-US" altLang="ja-JP" b="1"/>
              <a:t>Agent</a:t>
            </a:r>
            <a:r>
              <a:rPr lang="ja-JP" altLang="en-US" b="1"/>
              <a:t> </a:t>
            </a:r>
            <a:r>
              <a:rPr lang="en-US" altLang="ja-JP" b="1"/>
              <a:t>A</a:t>
            </a:r>
            <a:endParaRPr kumimoji="1" lang="ja-JP" altLang="en-US" b="1"/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1DA6E332-6333-42B1-A61B-17E57203D88C}"/>
              </a:ext>
            </a:extLst>
          </p:cNvPr>
          <p:cNvSpPr txBox="1"/>
          <p:nvPr/>
        </p:nvSpPr>
        <p:spPr>
          <a:xfrm>
            <a:off x="7176891" y="6185230"/>
            <a:ext cx="30735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b="1"/>
              <a:t>ゴール</a:t>
            </a:r>
            <a:r>
              <a:rPr lang="ja-JP" altLang="en-US" sz="2000" b="1"/>
              <a:t>までの状態遷移例</a:t>
            </a:r>
            <a:endParaRPr kumimoji="1" lang="ja-JP" altLang="en-US" sz="2000" b="1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0C353A29-0227-4C19-9EA5-C48AD36126F9}"/>
                  </a:ext>
                </a:extLst>
              </p:cNvPr>
              <p:cNvSpPr txBox="1"/>
              <p:nvPr/>
            </p:nvSpPr>
            <p:spPr>
              <a:xfrm>
                <a:off x="5168089" y="4273609"/>
                <a:ext cx="44044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400" b="1" i="1" smtClean="0">
                          <a:solidFill>
                            <a:srgbClr val="1A0AB6"/>
                          </a:solidFill>
                          <a:latin typeface="Cambria Math" panose="02040503050406030204" pitchFamily="18" charset="0"/>
                        </a:rPr>
                        <m:t>𝟔𝟔</m:t>
                      </m:r>
                    </m:oMath>
                  </m:oMathPara>
                </a14:m>
                <a:endParaRPr kumimoji="1" lang="ja-JP" altLang="en-US" sz="2400" b="1">
                  <a:solidFill>
                    <a:srgbClr val="1A0AB6"/>
                  </a:solidFill>
                </a:endParaRPr>
              </a:p>
            </p:txBody>
          </p:sp>
        </mc:Choice>
        <mc:Fallback xmlns="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0C353A29-0227-4C19-9EA5-C48AD36126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8089" y="4273609"/>
                <a:ext cx="440444" cy="461665"/>
              </a:xfrm>
              <a:prstGeom prst="rect">
                <a:avLst/>
              </a:prstGeom>
              <a:blipFill>
                <a:blip r:embed="rId10"/>
                <a:stretch>
                  <a:fillRect l="-4167" r="-2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テキスト ボックス 24">
                <a:extLst>
                  <a:ext uri="{FF2B5EF4-FFF2-40B4-BE49-F238E27FC236}">
                    <a16:creationId xmlns:a16="http://schemas.microsoft.com/office/drawing/2014/main" id="{9100981C-C0A6-455B-A101-7CDFC1500530}"/>
                  </a:ext>
                </a:extLst>
              </p:cNvPr>
              <p:cNvSpPr txBox="1"/>
              <p:nvPr/>
            </p:nvSpPr>
            <p:spPr>
              <a:xfrm>
                <a:off x="5152182" y="2428403"/>
                <a:ext cx="64322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400" b="1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𝟐𝟓𝟐</m:t>
                      </m:r>
                    </m:oMath>
                  </m:oMathPara>
                </a14:m>
                <a:endParaRPr kumimoji="1" lang="ja-JP" altLang="en-US" sz="2400" b="1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5" name="テキスト ボックス 24">
                <a:extLst>
                  <a:ext uri="{FF2B5EF4-FFF2-40B4-BE49-F238E27FC236}">
                    <a16:creationId xmlns:a16="http://schemas.microsoft.com/office/drawing/2014/main" id="{9100981C-C0A6-455B-A101-7CDFC15005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2182" y="2428403"/>
                <a:ext cx="643222" cy="461665"/>
              </a:xfrm>
              <a:prstGeom prst="rect">
                <a:avLst/>
              </a:prstGeom>
              <a:blipFill>
                <a:blip r:embed="rId11"/>
                <a:stretch>
                  <a:fillRect l="-2830" r="-169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フォト 2023-08-30 15-47-03">
            <a:hlinkClick r:id="" action="ppaction://media"/>
            <a:extLst>
              <a:ext uri="{FF2B5EF4-FFF2-40B4-BE49-F238E27FC236}">
                <a16:creationId xmlns:a16="http://schemas.microsoft.com/office/drawing/2014/main" id="{BA9D945A-40C3-471F-83AF-8D66AF767078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103" end="2023.6458"/>
                </p14:media>
              </p:ext>
            </p:extLst>
          </p:nvPr>
        </p:nvPicPr>
        <p:blipFill rotWithShape="1">
          <a:blip r:embed="rId12"/>
          <a:srcRect l="34512" t="23094" r="34348" b="19048"/>
          <a:stretch>
            <a:fillRect/>
          </a:stretch>
        </p:blipFill>
        <p:spPr>
          <a:xfrm>
            <a:off x="6788548" y="2174008"/>
            <a:ext cx="3606878" cy="3967932"/>
          </a:xfrm>
          <a:prstGeom prst="rect">
            <a:avLst/>
          </a:prstGeom>
        </p:spPr>
      </p:pic>
      <p:pic>
        <p:nvPicPr>
          <p:cNvPr id="18" name="図 17">
            <a:extLst>
              <a:ext uri="{FF2B5EF4-FFF2-40B4-BE49-F238E27FC236}">
                <a16:creationId xmlns:a16="http://schemas.microsoft.com/office/drawing/2014/main" id="{A8B64AF1-5B1A-47F5-8F34-5777B6EB671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864415" y="2251021"/>
            <a:ext cx="3437285" cy="3433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575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13" dur="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4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9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8944A8E-ED80-4BF8-A392-259224824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まとめ・今後の課題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62E43AE-0DE7-402D-933E-ED9AA4391F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/>
              <a:t>まとめ</a:t>
            </a:r>
            <a:endParaRPr kumimoji="1" lang="en-US" altLang="ja-JP"/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altLang="ja-JP" b="1">
                <a:solidFill>
                  <a:srgbClr val="FF0000"/>
                </a:solidFill>
              </a:rPr>
              <a:t>MHNG</a:t>
            </a:r>
            <a:r>
              <a:rPr lang="ja-JP" altLang="en-US"/>
              <a:t>と</a:t>
            </a:r>
            <a:r>
              <a:rPr lang="ja-JP" altLang="en-US" b="1">
                <a:solidFill>
                  <a:srgbClr val="FF0000"/>
                </a:solidFill>
              </a:rPr>
              <a:t>深層強化学習を組み合わせ</a:t>
            </a:r>
            <a:r>
              <a:rPr lang="ja-JP" altLang="en-US"/>
              <a:t>，協調行動の学習が可能なモデルを提案</a:t>
            </a:r>
            <a:endParaRPr lang="en-US" altLang="ja-JP"/>
          </a:p>
          <a:p>
            <a:pPr lvl="1">
              <a:lnSpc>
                <a:spcPct val="100000"/>
              </a:lnSpc>
            </a:pPr>
            <a:r>
              <a:rPr lang="ja-JP" altLang="en-US"/>
              <a:t>提案手法により，</a:t>
            </a:r>
            <a:r>
              <a:rPr lang="ja-JP" altLang="en-US" b="1">
                <a:solidFill>
                  <a:srgbClr val="FF0000"/>
                </a:solidFill>
              </a:rPr>
              <a:t>互いの状態に応じて衝突を回避した行動を学習</a:t>
            </a:r>
            <a:r>
              <a:rPr lang="ja-JP" altLang="en-US"/>
              <a:t>できることを確認</a:t>
            </a:r>
            <a:endParaRPr lang="en-US" altLang="ja-JP"/>
          </a:p>
          <a:p>
            <a:pPr marL="457200" lvl="1" indent="0">
              <a:buNone/>
            </a:pPr>
            <a:endParaRPr lang="en-US" altLang="ja-JP"/>
          </a:p>
          <a:p>
            <a:pPr marL="457200" lvl="1" indent="0">
              <a:buNone/>
            </a:pPr>
            <a:endParaRPr lang="en-US" altLang="ja-JP"/>
          </a:p>
          <a:p>
            <a:r>
              <a:rPr lang="ja-JP" altLang="en-US"/>
              <a:t>今後の課題</a:t>
            </a:r>
            <a:endParaRPr lang="en-US" altLang="ja-JP"/>
          </a:p>
          <a:p>
            <a:pPr lvl="1">
              <a:lnSpc>
                <a:spcPct val="100000"/>
              </a:lnSpc>
            </a:pPr>
            <a:r>
              <a:rPr lang="ja-JP" altLang="en-US"/>
              <a:t>状態・行動が</a:t>
            </a:r>
            <a:r>
              <a:rPr lang="ja-JP" altLang="en-US" b="1">
                <a:solidFill>
                  <a:srgbClr val="FF0000"/>
                </a:solidFill>
              </a:rPr>
              <a:t>連続値</a:t>
            </a:r>
            <a:r>
              <a:rPr lang="ja-JP" altLang="en-US"/>
              <a:t>を扱うタスクへの適用</a:t>
            </a:r>
            <a:endParaRPr lang="en-US" altLang="ja-JP"/>
          </a:p>
          <a:p>
            <a:pPr lvl="2">
              <a:lnSpc>
                <a:spcPct val="100000"/>
              </a:lnSpc>
            </a:pPr>
            <a:r>
              <a:rPr lang="ja-JP" altLang="en-US" sz="2000"/>
              <a:t>他の</a:t>
            </a:r>
            <a:r>
              <a:rPr lang="en-US" altLang="ja-JP" sz="2000"/>
              <a:t>MARL</a:t>
            </a:r>
            <a:r>
              <a:rPr lang="ja-JP" altLang="en-US" sz="2000"/>
              <a:t>手法との性能の評価</a:t>
            </a:r>
            <a:endParaRPr lang="en-US" altLang="ja-JP" sz="2000"/>
          </a:p>
          <a:p>
            <a:pPr lvl="2">
              <a:lnSpc>
                <a:spcPct val="100000"/>
              </a:lnSpc>
            </a:pPr>
            <a:endParaRPr lang="en-US" altLang="ja-JP"/>
          </a:p>
          <a:p>
            <a:pPr lvl="1">
              <a:lnSpc>
                <a:spcPct val="100000"/>
              </a:lnSpc>
            </a:pPr>
            <a:r>
              <a:rPr lang="ja-JP" altLang="en-US"/>
              <a:t>潜在状態空間モデルへの拡張</a:t>
            </a:r>
            <a:endParaRPr lang="en-US" altLang="ja-JP"/>
          </a:p>
          <a:p>
            <a:pPr lvl="2">
              <a:lnSpc>
                <a:spcPct val="100000"/>
              </a:lnSpc>
              <a:buClr>
                <a:schemeClr val="tx1"/>
              </a:buClr>
            </a:pPr>
            <a:r>
              <a:rPr lang="ja-JP" altLang="en-US" sz="2000" b="1">
                <a:solidFill>
                  <a:srgbClr val="FF0000"/>
                </a:solidFill>
              </a:rPr>
              <a:t>連続値のメッセージの生成</a:t>
            </a:r>
            <a:endParaRPr lang="en-US" altLang="ja-JP" sz="2000" b="1">
              <a:solidFill>
                <a:srgbClr val="FF0000"/>
              </a:solidFill>
            </a:endParaRPr>
          </a:p>
          <a:p>
            <a:pPr lvl="2">
              <a:lnSpc>
                <a:spcPct val="100000"/>
              </a:lnSpc>
            </a:pPr>
            <a:r>
              <a:rPr lang="ja-JP" altLang="en-US" sz="2000"/>
              <a:t>観測情報を追加し，実環境のロボットタスクへの適用</a:t>
            </a:r>
            <a:endParaRPr lang="en-US" altLang="ja-JP" sz="2000"/>
          </a:p>
          <a:p>
            <a:pPr lvl="1"/>
            <a:endParaRPr lang="en-US" altLang="ja-JP"/>
          </a:p>
          <a:p>
            <a:pPr lvl="1"/>
            <a:endParaRPr lang="en-US" altLang="ja-JP"/>
          </a:p>
          <a:p>
            <a:pPr lvl="1"/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A4828A62-80C1-41B5-9D9D-2AA3B7BB4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ja-JP"/>
              <a:t>11</a:t>
            </a:r>
            <a:endParaRPr lang="ja-JP" altLang="en-US"/>
          </a:p>
        </p:txBody>
      </p:sp>
      <p:pic>
        <p:nvPicPr>
          <p:cNvPr id="6" name="Screencast from 2023年07月15日 01時07分27秒">
            <a:hlinkClick r:id="" action="ppaction://media"/>
            <a:extLst>
              <a:ext uri="{FF2B5EF4-FFF2-40B4-BE49-F238E27FC236}">
                <a16:creationId xmlns:a16="http://schemas.microsoft.com/office/drawing/2014/main" id="{928B13D8-643D-404D-84EF-69937A36E35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25791" t="27452" r="38635" b="24491"/>
          <a:stretch/>
        </p:blipFill>
        <p:spPr>
          <a:xfrm>
            <a:off x="9172725" y="2800960"/>
            <a:ext cx="2120910" cy="161160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E037DFAF-58C7-4ED0-8B98-E321C818D60C}"/>
              </a:ext>
            </a:extLst>
          </p:cNvPr>
          <p:cNvSpPr txBox="1"/>
          <p:nvPr/>
        </p:nvSpPr>
        <p:spPr>
          <a:xfrm>
            <a:off x="8952871" y="4436650"/>
            <a:ext cx="2743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/>
              <a:t>連続値を扱ったタスク</a:t>
            </a: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38DFAE23-C948-4D99-A0C2-8FFFC309A76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9792" t="5475" r="39760" b="4692"/>
          <a:stretch/>
        </p:blipFill>
        <p:spPr>
          <a:xfrm flipH="1">
            <a:off x="8656699" y="4900207"/>
            <a:ext cx="798740" cy="1457731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4D21B6D7-8C20-4579-9C9B-C120B75F86E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10647221" y="4994424"/>
            <a:ext cx="1010388" cy="1350202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31340D69-F599-43FC-94C5-3D8BB8728A3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7676" y="5150154"/>
            <a:ext cx="1221081" cy="119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525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3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220F360-D35C-4A44-A6C5-1D077A6BA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SAC </a:t>
            </a:r>
            <a:r>
              <a:rPr kumimoji="1" lang="ja-JP" altLang="en-US" dirty="0"/>
              <a:t>学習過程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DE7E4F7B-DF94-46B5-8288-6E52253F289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64672" y="1508602"/>
                <a:ext cx="11462656" cy="5171598"/>
              </a:xfrm>
            </p:spPr>
            <p:txBody>
              <a:bodyPr>
                <a:normAutofit/>
              </a:bodyPr>
              <a:lstStyle/>
              <a:p>
                <a:pPr>
                  <a:buFont typeface="Wingdings" panose="05000000000000000000" pitchFamily="2" charset="2"/>
                  <a:buChar char="u"/>
                </a:pPr>
                <a:r>
                  <a:rPr lang="ja-JP" altLang="en-US" sz="2000" dirty="0"/>
                  <a:t> </a:t>
                </a:r>
                <a:r>
                  <a:rPr kumimoji="1" lang="ja-JP" altLang="en-US" sz="2000" dirty="0"/>
                  <a:t>以下を繰り返す</a:t>
                </a:r>
                <a:endParaRPr kumimoji="1" lang="en-US" altLang="ja-JP" sz="2000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kumimoji="1" lang="ja-JP" altLang="en-US" sz="2000" dirty="0"/>
                  <a:t>エージェントが空間内を探索し，経験をバッファ</a:t>
                </a:r>
                <a:r>
                  <a:rPr lang="ja-JP" altLang="en-US" sz="2000" dirty="0"/>
                  <a:t>に保存</a:t>
                </a:r>
                <a:endParaRPr lang="en-US" altLang="ja-JP" sz="20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altLang="ja-JP" i="1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altLang="ja-JP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altLang="ja-JP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altLang="ja-JP" i="1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p>
                          <m:sSupPr>
                            <m:ctrlPr>
                              <a:rPr lang="en-US" altLang="ja-JP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altLang="ja-JP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en-US" altLang="ja-JP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altLang="ja-JP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altLang="ja-JP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altLang="ja-JP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kumimoji="1" lang="en-US" altLang="ja-JP" dirty="0"/>
                  <a:t> </a:t>
                </a:r>
                <a:r>
                  <a:rPr kumimoji="1" lang="ja-JP" altLang="en-US" dirty="0"/>
                  <a:t>を記録</a:t>
                </a:r>
                <a:endParaRPr kumimoji="1" lang="en-US" altLang="ja-JP" dirty="0"/>
              </a:p>
              <a:p>
                <a:pPr lvl="1"/>
                <a:endParaRPr kumimoji="1" lang="en-US" altLang="ja-JP" sz="1800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ja-JP" altLang="en-US" sz="2000" dirty="0"/>
                  <a:t>バッファから探索データをサンプリング</a:t>
                </a:r>
                <a:endParaRPr kumimoji="1" lang="en-US" altLang="ja-JP" sz="2000" dirty="0"/>
              </a:p>
              <a:p>
                <a:r>
                  <a:rPr kumimoji="1" lang="ja-JP" altLang="en-US" sz="2000" dirty="0"/>
                  <a:t>以下の損失関数により各ネットワークを更新</a:t>
                </a:r>
                <a:endParaRPr kumimoji="1" lang="en-US" altLang="ja-JP" sz="2000" dirty="0"/>
              </a:p>
              <a:p>
                <a:pPr lvl="2">
                  <a:lnSpc>
                    <a:spcPct val="150000"/>
                  </a:lnSpc>
                </a:pPr>
                <a:r>
                  <a:rPr lang="en-US" altLang="ja-JP" b="1" dirty="0"/>
                  <a:t>Actor</a:t>
                </a:r>
                <a:r>
                  <a:rPr lang="ja-JP" altLang="en-US" b="1" dirty="0"/>
                  <a:t>：</a:t>
                </a:r>
                <a14:m>
                  <m:oMath xmlns:m="http://schemas.openxmlformats.org/officeDocument/2006/math">
                    <m:r>
                      <a:rPr lang="ja-JP" altLang="en-US" i="1" smtClean="0">
                        <a:latin typeface="Cambria Math" panose="02040503050406030204" pitchFamily="18" charset="0"/>
                      </a:rPr>
                      <m:t>𝜑</m:t>
                    </m:r>
                    <m:r>
                      <a:rPr lang="ja-JP" altLang="en-US" i="1" smtClean="0">
                        <a:latin typeface="Cambria Math" panose="02040503050406030204" pitchFamily="18" charset="0"/>
                      </a:rPr>
                      <m:t>←</m:t>
                    </m:r>
                    <m:r>
                      <a:rPr lang="ja-JP" altLang="en-US" i="1" smtClean="0">
                        <a:latin typeface="Cambria Math" panose="02040503050406030204" pitchFamily="18" charset="0"/>
                      </a:rPr>
                      <m:t>𝜑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ja-JP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ja-JP" i="1">
                            <a:latin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lang="ja-JP" altLang="en-US" b="0" i="1" smtClean="0">
                            <a:latin typeface="Cambria Math" panose="02040503050406030204" pitchFamily="18" charset="0"/>
                          </a:rPr>
                          <m:t>𝜑</m:t>
                        </m:r>
                      </m:sub>
                    </m:sSub>
                    <m:sSub>
                      <m:sSubPr>
                        <m:ctrlPr>
                          <a:rPr lang="en-US" altLang="ja-JP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ja-JP" altLang="en-US" b="0" i="1" smtClean="0">
                            <a:latin typeface="Cambria Math" panose="02040503050406030204" pitchFamily="18" charset="0"/>
                          </a:rPr>
                          <m:t>𝜑</m:t>
                        </m:r>
                      </m:sub>
                    </m:sSub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ja-JP" altLang="en-US" i="1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ja-JP" altLang="en-US" i="1">
                            <a:latin typeface="Cambria Math" panose="02040503050406030204" pitchFamily="18" charset="0"/>
                          </a:rPr>
                          <m:t>𝜑</m:t>
                        </m:r>
                      </m:e>
                    </m:d>
                    <m:r>
                      <a:rPr lang="ja-JP" altLang="en-US" i="1" smtClean="0">
                        <a:latin typeface="Cambria Math" panose="02040503050406030204" pitchFamily="18" charset="0"/>
                      </a:rPr>
                      <m:t>　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   </m:t>
                    </m:r>
                    <m:sSub>
                      <m:sSubPr>
                        <m:ctrlPr>
                          <a:rPr lang="en-US" altLang="ja-JP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1600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ja-JP" altLang="en-US" sz="160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altLang="ja-JP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ja-JP" altLang="en-US" sz="1600" i="1" smtClean="0">
                            <a:latin typeface="Cambria Math" panose="02040503050406030204" pitchFamily="18" charset="0"/>
                          </a:rPr>
                          <m:t>𝜑</m:t>
                        </m:r>
                      </m:e>
                    </m:d>
                    <m:r>
                      <a:rPr lang="en-US" altLang="ja-JP" sz="16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ja-JP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16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/>
                    </m:sSub>
                    <m:d>
                      <m:dPr>
                        <m:begChr m:val="["/>
                        <m:ctrlPr>
                          <a:rPr lang="en-US" altLang="ja-JP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16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ja-JP" sz="16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ja-JP" sz="1600" i="1">
                            <a:latin typeface="Cambria Math" panose="02040503050406030204" pitchFamily="18" charset="0"/>
                          </a:rPr>
                          <m:t>𝑄</m:t>
                        </m:r>
                        <m:r>
                          <a:rPr lang="en-US" altLang="ja-JP" sz="1600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ja-JP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16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ja-JP" sz="16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ja-JP" sz="16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ja-JP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16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ja-JP" sz="16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altLang="ja-JP" sz="16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ja-JP" altLang="en-US" sz="1600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ja-JP" sz="1600" i="1">
                        <a:latin typeface="Cambria Math" panose="02040503050406030204" pitchFamily="18" charset="0"/>
                      </a:rPr>
                      <m:t>𝑙𝑜𝑔</m:t>
                    </m:r>
                    <m:sSub>
                      <m:sSubPr>
                        <m:ctrlPr>
                          <a:rPr lang="en-US" altLang="ja-JP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1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ja-JP" altLang="en-US" sz="1600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ja-JP" altLang="en-US" sz="1600" i="1" smtClean="0">
                            <a:latin typeface="Cambria Math" panose="02040503050406030204" pitchFamily="18" charset="0"/>
                          </a:rPr>
                          <m:t>𝜑</m:t>
                        </m:r>
                      </m:sub>
                    </m:sSub>
                    <m:r>
                      <a:rPr lang="ja-JP" altLang="en-US" sz="160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ja-JP" sz="16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ja-JP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16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ja-JP" sz="16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ja-JP" sz="1600" i="1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altLang="ja-JP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16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ja-JP" sz="16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ja-JP" sz="1600" i="1">
                        <a:latin typeface="Cambria Math" panose="02040503050406030204" pitchFamily="18" charset="0"/>
                      </a:rPr>
                      <m:t>)) ]</m:t>
                    </m:r>
                  </m:oMath>
                </a14:m>
                <a:endParaRPr lang="en-US" altLang="ja-JP" sz="1600" dirty="0"/>
              </a:p>
              <a:p>
                <a:pPr lvl="2">
                  <a:lnSpc>
                    <a:spcPct val="150000"/>
                  </a:lnSpc>
                </a:pPr>
                <a:r>
                  <a:rPr lang="en-US" altLang="ja-JP" b="1" dirty="0"/>
                  <a:t>Critic</a:t>
                </a:r>
                <a:r>
                  <a:rPr lang="ja-JP" altLang="en-US" b="1" dirty="0"/>
                  <a:t>：</a:t>
                </a:r>
                <a14:m>
                  <m:oMath xmlns:m="http://schemas.openxmlformats.org/officeDocument/2006/math">
                    <m:r>
                      <a:rPr lang="ja-JP" altLang="en-US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ja-JP" altLang="en-US" i="1">
                        <a:latin typeface="Cambria Math" panose="02040503050406030204" pitchFamily="18" charset="0"/>
                      </a:rPr>
                      <m:t>←</m:t>
                    </m:r>
                    <m:r>
                      <a:rPr lang="ja-JP" altLang="en-US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ja-JP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ja-JP" i="1">
                            <a:latin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lang="ja-JP" altLang="en-US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ja-JP" altLang="en-US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  <m:d>
                      <m:d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ja-JP" alt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ja-JP" altLang="en-US" i="1">
                        <a:latin typeface="Cambria Math" panose="02040503050406030204" pitchFamily="18" charset="0"/>
                      </a:rPr>
                      <m:t>　　</m:t>
                    </m:r>
                    <m:sSub>
                      <m:sSubPr>
                        <m:ctrlPr>
                          <a:rPr lang="en-US" altLang="ja-JP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1600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altLang="ja-JP" sz="16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  <m:d>
                      <m:dPr>
                        <m:ctrlPr>
                          <a:rPr lang="en-US" altLang="ja-JP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ja-JP" altLang="en-US" sz="160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ja-JP" altLang="en-US" sz="16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ja-JP" sz="16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ja-JP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16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/>
                    </m:sSub>
                    <m:r>
                      <a:rPr lang="en-US" altLang="ja-JP" sz="1600" b="0" i="1" smtClean="0">
                        <a:latin typeface="Cambria Math" panose="02040503050406030204" pitchFamily="18" charset="0"/>
                      </a:rPr>
                      <m:t>[ </m:t>
                    </m:r>
                    <m:f>
                      <m:fPr>
                        <m:ctrlPr>
                          <a:rPr lang="en-US" altLang="ja-JP" sz="1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ja-JP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ja-JP" sz="1600" b="0" i="1" smtClean="0">
                        <a:latin typeface="Cambria Math" panose="02040503050406030204" pitchFamily="18" charset="0"/>
                      </a:rPr>
                      <m:t>( </m:t>
                    </m:r>
                    <m:r>
                      <a:rPr lang="en-US" altLang="ja-JP" sz="1600" b="0" i="1" smtClean="0">
                        <a:latin typeface="Cambria Math" panose="02040503050406030204" pitchFamily="18" charset="0"/>
                      </a:rPr>
                      <m:t>𝑟</m:t>
                    </m:r>
                    <m:d>
                      <m:dPr>
                        <m:ctrlPr>
                          <a:rPr lang="en-US" altLang="ja-JP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16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ja-JP" sz="1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ja-JP" sz="16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altLang="ja-JP" sz="16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ja-JP" altLang="en-US" sz="1600" b="0" i="1" smtClean="0">
                        <a:latin typeface="Cambria Math" panose="02040503050406030204" pitchFamily="18" charset="0"/>
                      </a:rPr>
                      <m:t>𝛾</m:t>
                    </m:r>
                    <m:d>
                      <m:dPr>
                        <m:begChr m:val="["/>
                        <m:endChr m:val="]"/>
                        <m:ctrlPr>
                          <a:rPr lang="en-US" altLang="ja-JP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ja-JP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1600" i="1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ja-JP" altLang="en-US" sz="16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altLang="ja-JP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ja-JP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ja-JP" sz="16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altLang="ja-JP" sz="16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altLang="ja-JP" sz="1600" b="0" i="1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  <m:r>
                              <a:rPr lang="en-US" altLang="ja-JP" sz="16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ja-JP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ja-JP" sz="16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ja-JP" sz="16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  <m:r>
                          <a:rPr lang="en-US" altLang="ja-JP" sz="16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ja-JP" sz="1600" i="1">
                            <a:latin typeface="Cambria Math" panose="02040503050406030204" pitchFamily="18" charset="0"/>
                          </a:rPr>
                          <m:t>𝑙𝑜𝑔</m:t>
                        </m:r>
                        <m:r>
                          <a:rPr lang="ja-JP" altLang="en-US" sz="1600" i="1">
                            <a:latin typeface="Cambria Math" panose="02040503050406030204" pitchFamily="18" charset="0"/>
                          </a:rPr>
                          <m:t>𝜋</m:t>
                        </m:r>
                        <m:d>
                          <m:dPr>
                            <m:ctrlPr>
                              <a:rPr lang="en-US" altLang="ja-JP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ja-JP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ja-JP" sz="16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ja-JP" sz="16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altLang="ja-JP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ja-JP" sz="16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altLang="ja-JP" sz="16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altLang="ja-JP" sz="1600" i="1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altLang="ja-JP" sz="16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ja-JP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1600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ja-JP" altLang="en-US" sz="1600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altLang="ja-JP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ja-JP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16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ja-JP" sz="16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ja-JP" sz="16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ja-JP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16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ja-JP" sz="16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sSup>
                      <m:sSupPr>
                        <m:ctrlPr>
                          <a:rPr lang="en-US" altLang="ja-JP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16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ja-JP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ja-JP" sz="1600" b="0" i="1" smtClean="0">
                        <a:latin typeface="Cambria Math" panose="02040503050406030204" pitchFamily="18" charset="0"/>
                      </a:rPr>
                      <m:t> ]</m:t>
                    </m:r>
                  </m:oMath>
                </a14:m>
                <a:endParaRPr lang="en-US" altLang="ja-JP" sz="1600" dirty="0"/>
              </a:p>
              <a:p>
                <a:pPr lvl="2">
                  <a:lnSpc>
                    <a:spcPct val="150000"/>
                  </a:lnSpc>
                </a:pPr>
                <a:r>
                  <a:rPr lang="en-US" altLang="ja-JP" b="1" dirty="0"/>
                  <a:t>Entropy</a:t>
                </a:r>
                <a:r>
                  <a:rPr lang="ja-JP" altLang="en-US" b="1" dirty="0"/>
                  <a:t>：</a:t>
                </a:r>
                <a14:m>
                  <m:oMath xmlns:m="http://schemas.openxmlformats.org/officeDocument/2006/math">
                    <m:r>
                      <a:rPr lang="ja-JP" altLang="en-US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ja-JP" altLang="en-US" i="1">
                        <a:latin typeface="Cambria Math" panose="02040503050406030204" pitchFamily="18" charset="0"/>
                      </a:rPr>
                      <m:t>←</m:t>
                    </m:r>
                    <m:r>
                      <a:rPr lang="ja-JP" altLang="en-US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ja-JP" i="1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US" altLang="ja-JP" i="1">
                        <a:latin typeface="Cambria Math" panose="02040503050406030204" pitchFamily="18" charset="0"/>
                      </a:rPr>
                      <m:t>λ∇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ja-JP" altLang="en-US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d>
                    <m:r>
                      <a:rPr lang="ja-JP" altLang="en-US" i="1">
                        <a:latin typeface="Cambria Math" panose="02040503050406030204" pitchFamily="18" charset="0"/>
                      </a:rPr>
                      <m:t>　　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ja-JP" sz="1600" b="0" i="1" smtClean="0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altLang="ja-JP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ja-JP" altLang="en-US" sz="160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d>
                    <m:r>
                      <a:rPr lang="en-US" altLang="ja-JP" sz="16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ja-JP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16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/>
                    </m:sSub>
                    <m:r>
                      <a:rPr lang="en-US" altLang="ja-JP" sz="1600" b="0" i="1" smtClean="0">
                        <a:latin typeface="Cambria Math" panose="02040503050406030204" pitchFamily="18" charset="0"/>
                      </a:rPr>
                      <m:t>[ − </m:t>
                    </m:r>
                    <m:r>
                      <a:rPr lang="ja-JP" altLang="en-US" sz="1600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ja-JP" sz="1600" i="1">
                        <a:latin typeface="Cambria Math" panose="02040503050406030204" pitchFamily="18" charset="0"/>
                      </a:rPr>
                      <m:t>𝑙𝑜𝑔</m:t>
                    </m:r>
                    <m:r>
                      <a:rPr lang="ja-JP" altLang="en-US" sz="1600" i="1" smtClean="0">
                        <a:latin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n-US" altLang="ja-JP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ja-JP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16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ja-JP" sz="16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altLang="ja-JP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16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ja-JP" sz="16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altLang="ja-JP" sz="16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ja-JP" altLang="en-US" sz="1600" b="0" i="1" smtClean="0">
                        <a:latin typeface="Cambria Math" panose="02040503050406030204" pitchFamily="18" charset="0"/>
                      </a:rPr>
                      <m:t>𝛼</m:t>
                    </m:r>
                    <m:acc>
                      <m:accPr>
                        <m:chr m:val="̃"/>
                        <m:ctrlPr>
                          <a:rPr lang="ja-JP" altLang="en-US" sz="16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ja-JP" sz="16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acc>
                    <m:r>
                      <a:rPr lang="en-US" altLang="ja-JP" sz="1600" i="1">
                        <a:latin typeface="Cambria Math" panose="02040503050406030204" pitchFamily="18" charset="0"/>
                      </a:rPr>
                      <m:t> ]</m:t>
                    </m:r>
                  </m:oMath>
                </a14:m>
                <a:r>
                  <a:rPr lang="en-US" altLang="ja-JP" sz="1600" dirty="0"/>
                  <a:t> (</a:t>
                </a:r>
                <a14:m>
                  <m:oMath xmlns:m="http://schemas.openxmlformats.org/officeDocument/2006/math">
                    <m:r>
                      <a:rPr lang="en-US" altLang="ja-JP" sz="1600" b="0" i="0" smtClean="0"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̃"/>
                        <m:ctrlPr>
                          <a:rPr lang="ja-JP" altLang="en-US" sz="1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ja-JP" sz="16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acc>
                  </m:oMath>
                </a14:m>
                <a:r>
                  <a:rPr lang="en-US" altLang="ja-JP" sz="1600" dirty="0"/>
                  <a:t>: action </a:t>
                </a:r>
                <a:r>
                  <a:rPr lang="ja-JP" altLang="en-US" sz="1600" dirty="0"/>
                  <a:t>の次元 </a:t>
                </a:r>
                <a:r>
                  <a:rPr lang="en-US" altLang="ja-JP" sz="1600" dirty="0"/>
                  <a:t>)</a:t>
                </a:r>
              </a:p>
              <a:p>
                <a:pPr lvl="2">
                  <a:lnSpc>
                    <a:spcPct val="150000"/>
                  </a:lnSpc>
                </a:pPr>
                <a:r>
                  <a:rPr lang="en-US" altLang="ja-JP" b="1" dirty="0" err="1"/>
                  <a:t>Target_network</a:t>
                </a:r>
                <a:r>
                  <a:rPr lang="ja-JP" altLang="en-US" b="1" dirty="0"/>
                  <a:t>：</a:t>
                </a:r>
                <a:r>
                  <a:rPr lang="en-US" altLang="ja-JP" b="1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ja-JP" alt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ja-JP" alt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ja-JP" altLang="en-US" i="1" smtClean="0">
                        <a:latin typeface="Cambria Math" panose="02040503050406030204" pitchFamily="18" charset="0"/>
                      </a:rPr>
                      <m:t>←</m:t>
                    </m:r>
                    <m:r>
                      <a:rPr lang="ja-JP" altLang="en-US" i="1" smtClean="0">
                        <a:latin typeface="Cambria Math" panose="02040503050406030204" pitchFamily="18" charset="0"/>
                      </a:rPr>
                      <m:t>𝜏𝜃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+(1−</m:t>
                    </m:r>
                    <m:r>
                      <a:rPr lang="ja-JP" altLang="en-US" sz="2000" b="0" i="1" smtClean="0"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)</m:t>
                    </m:r>
                    <m:acc>
                      <m:accPr>
                        <m:chr m:val="̅"/>
                        <m:ctrlPr>
                          <a:rPr lang="ja-JP" altLang="en-US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ja-JP" altLang="en-US" sz="20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</m:oMath>
                </a14:m>
                <a:endParaRPr lang="en-US" altLang="ja-JP" dirty="0"/>
              </a:p>
            </p:txBody>
          </p:sp>
        </mc:Choice>
        <mc:Fallback xmlns="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DE7E4F7B-DF94-46B5-8288-6E52253F289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64672" y="1508602"/>
                <a:ext cx="11462656" cy="5171598"/>
              </a:xfrm>
              <a:blipFill>
                <a:blip r:embed="rId3"/>
                <a:stretch>
                  <a:fillRect l="-691" t="-106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76D6C13-9141-44E1-AF8D-1A5BDAA4BF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35C93-CB02-454C-937A-93F91AAAE07B}" type="slidenum">
              <a:rPr lang="ja-JP" altLang="en-US" smtClean="0"/>
              <a:pPr/>
              <a:t>15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42063065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四角形: 角を丸くする 16">
            <a:extLst>
              <a:ext uri="{FF2B5EF4-FFF2-40B4-BE49-F238E27FC236}">
                <a16:creationId xmlns:a16="http://schemas.microsoft.com/office/drawing/2014/main" id="{5792A642-4D1A-4A8D-AA99-567AFF46931E}"/>
              </a:ext>
            </a:extLst>
          </p:cNvPr>
          <p:cNvSpPr/>
          <p:nvPr/>
        </p:nvSpPr>
        <p:spPr>
          <a:xfrm>
            <a:off x="2619622" y="3903471"/>
            <a:ext cx="2766307" cy="491858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B705BC1D-5D73-43C4-BB45-3E224F8BAD1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ja-JP"/>
                  <a:t>Metropolis-Hastings </a:t>
                </a:r>
                <a:r>
                  <a:rPr lang="ja-JP" altLang="en-US"/>
                  <a:t>法による潜在変数の推論を応用</a:t>
                </a:r>
                <a:endParaRPr lang="en-US" altLang="ja-JP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i="1" dirty="0" err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altLang="ja-JP" i="1" dirty="0" err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ja-JP" altLang="en-US"/>
                  <a:t>：エージェント間で創発される潜在変数</a:t>
                </a:r>
                <a:endParaRPr lang="en-US" altLang="ja-JP"/>
              </a:p>
              <a:p>
                <a:pPr lvl="1">
                  <a:buFont typeface="Wingdings" panose="05000000000000000000" pitchFamily="2" charset="2"/>
                  <a:buChar char="Ø"/>
                </a:pPr>
                <a:r>
                  <a:rPr lang="ja-JP" altLang="en-US"/>
                  <a:t>創発コミュニケーションにより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i="1" dirty="0" err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altLang="ja-JP" i="1" dirty="0" err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ja-JP" altLang="en-US"/>
                  <a:t> を推論</a:t>
                </a:r>
              </a:p>
              <a:p>
                <a:pPr lvl="1">
                  <a:lnSpc>
                    <a:spcPct val="100000"/>
                  </a:lnSpc>
                </a:pPr>
                <a:endParaRPr lang="en-US" altLang="ja-JP"/>
              </a:p>
              <a:p>
                <a:pPr>
                  <a:lnSpc>
                    <a:spcPct val="100000"/>
                  </a:lnSpc>
                </a:pPr>
                <a:r>
                  <a:rPr lang="ja-JP" altLang="en-US"/>
                  <a:t>以下の仮定を置く</a:t>
                </a:r>
                <a:endParaRPr lang="en-US" altLang="ja-JP"/>
              </a:p>
              <a:p>
                <a:pPr marL="457200" lvl="1" indent="0">
                  <a:lnSpc>
                    <a:spcPct val="100000"/>
                  </a:lnSpc>
                  <a:buNone/>
                </a:pPr>
                <a:r>
                  <a:rPr lang="ja-JP" altLang="en-US"/>
                  <a:t>「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i="1" dirty="0" err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altLang="ja-JP" i="1" dirty="0" err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ja-JP" altLang="en-US"/>
                  <a:t> から互いの状態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ja-JP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ja-JP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ja-JP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  <m:sup>
                        <m:r>
                          <a:rPr lang="en-US" altLang="ja-JP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  <m:r>
                      <a:rPr lang="en-US" altLang="ja-JP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ja-JP" b="0" i="0" dirty="0" smtClean="0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altLang="ja-JP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ja-JP" i="1" dirty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ja-JP" b="0" i="1" dirty="0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  <m:sup>
                        <m:r>
                          <a:rPr lang="en-US" altLang="ja-JP" i="1" dirty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</m:oMath>
                </a14:m>
                <a:r>
                  <a:rPr lang="ja-JP" altLang="en-US"/>
                  <a:t> と協調行動の報酬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ja-JP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ja-JP" i="1" dirty="0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ja-JP" b="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  <m:sup>
                        <m:r>
                          <a:rPr lang="en-US" altLang="ja-JP" i="1" dirty="0" err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</m:oMath>
                </a14:m>
                <a:r>
                  <a:rPr lang="ja-JP" altLang="en-US"/>
                  <a:t> が生成 」</a:t>
                </a:r>
                <a:endParaRPr lang="en-US" altLang="ja-JP"/>
              </a:p>
              <a:p>
                <a:pPr lvl="1"/>
                <a:endParaRPr lang="en-US" altLang="ja-JP"/>
              </a:p>
              <a:p>
                <a:pPr lvl="1"/>
                <a:endParaRPr lang="en-US" altLang="ja-JP" i="1">
                  <a:latin typeface="Cambria Math" panose="02040503050406030204" pitchFamily="18" charset="0"/>
                </a:endParaRPr>
              </a:p>
              <a:p>
                <a:pPr lvl="1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ja-JP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i="1" dirty="0" err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altLang="ja-JP" i="1" dirty="0" err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ja-JP" altLang="en-US"/>
                  <a:t> は両者の状態決定に影響を与えるため，</a:t>
                </a:r>
                <a:br>
                  <a:rPr lang="en-US" altLang="ja-JP"/>
                </a:br>
                <a:r>
                  <a:rPr lang="en-US" altLang="ja-JP"/>
                  <a:t> </a:t>
                </a:r>
                <a:r>
                  <a:rPr kumimoji="1" lang="ja-JP" altLang="en-US"/>
                  <a:t>メッセージ</a:t>
                </a:r>
                <a:r>
                  <a:rPr lang="ja-JP" altLang="en-US"/>
                  <a:t>としての役割を果たす</a:t>
                </a:r>
                <a:endParaRPr kumimoji="1" lang="en-US" altLang="ja-JP"/>
              </a:p>
              <a:p>
                <a:endParaRPr lang="en-US" altLang="ja-JP"/>
              </a:p>
            </p:txBody>
          </p:sp>
        </mc:Choice>
        <mc:Fallback xmlns="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B705BC1D-5D73-43C4-BB45-3E224F8BAD1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745" t="-16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F7953D0B-C0CD-4BA0-94C4-5705262F3D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35C93-CB02-454C-937A-93F91AAAE07B}" type="slidenum">
              <a:rPr lang="ja-JP" altLang="en-US" smtClean="0"/>
              <a:pPr/>
              <a:t>16</a:t>
            </a:fld>
            <a:endParaRPr lang="ja-JP" altLang="en-US"/>
          </a:p>
        </p:txBody>
      </p:sp>
      <p:sp>
        <p:nvSpPr>
          <p:cNvPr id="5" name="タイトル 1">
            <a:extLst>
              <a:ext uri="{FF2B5EF4-FFF2-40B4-BE49-F238E27FC236}">
                <a16:creationId xmlns:a16="http://schemas.microsoft.com/office/drawing/2014/main" id="{AAC8B997-BCB2-4271-B975-6BDA516CA6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815" y="7973"/>
            <a:ext cx="10515600" cy="1325563"/>
          </a:xfrm>
        </p:spPr>
        <p:txBody>
          <a:bodyPr/>
          <a:lstStyle/>
          <a:p>
            <a:r>
              <a:rPr kumimoji="1" lang="ja-JP" altLang="en-US"/>
              <a:t>提案手法　</a:t>
            </a:r>
            <a:r>
              <a:rPr lang="en-US" altLang="ja-JP" sz="3600"/>
              <a:t>- </a:t>
            </a:r>
            <a:r>
              <a:rPr kumimoji="1" lang="en-US" altLang="ja-JP" sz="3600"/>
              <a:t>MHNG</a:t>
            </a:r>
            <a:r>
              <a:rPr kumimoji="1" lang="ja-JP" altLang="en-US" sz="3600"/>
              <a:t>によるメッセージの創発 </a:t>
            </a:r>
            <a:r>
              <a:rPr kumimoji="1" lang="en-US" altLang="ja-JP" sz="3600"/>
              <a:t>-</a:t>
            </a:r>
            <a:endParaRPr kumimoji="1" lang="ja-JP" altLang="en-US"/>
          </a:p>
        </p:txBody>
      </p:sp>
      <p:pic>
        <p:nvPicPr>
          <p:cNvPr id="6" name="コンテンツ プレースホルダー 7">
            <a:extLst>
              <a:ext uri="{FF2B5EF4-FFF2-40B4-BE49-F238E27FC236}">
                <a16:creationId xmlns:a16="http://schemas.microsoft.com/office/drawing/2014/main" id="{7FBE7207-E9B0-43D8-BCBD-171807D014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4131"/>
          <a:stretch/>
        </p:blipFill>
        <p:spPr>
          <a:xfrm>
            <a:off x="8056425" y="1787019"/>
            <a:ext cx="4059185" cy="2826481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1D6B2FCC-1527-48F1-934A-740AC0BD5C2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4488" t="84930" b="4348"/>
          <a:stretch/>
        </p:blipFill>
        <p:spPr>
          <a:xfrm>
            <a:off x="10989551" y="4609261"/>
            <a:ext cx="1253467" cy="278274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31411241-71CA-4806-AB06-8701E06F3A65}"/>
              </a:ext>
            </a:extLst>
          </p:cNvPr>
          <p:cNvSpPr txBox="1"/>
          <p:nvPr/>
        </p:nvSpPr>
        <p:spPr>
          <a:xfrm>
            <a:off x="7934992" y="4862546"/>
            <a:ext cx="43080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b="1"/>
              <a:t>生成過程を表すグラフィカルモデル</a:t>
            </a:r>
          </a:p>
        </p:txBody>
      </p: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18C69B3B-620C-4C4D-8EDB-FBEC7AB5FFE7}"/>
              </a:ext>
            </a:extLst>
          </p:cNvPr>
          <p:cNvCxnSpPr/>
          <p:nvPr/>
        </p:nvCxnSpPr>
        <p:spPr>
          <a:xfrm>
            <a:off x="1048448" y="3825160"/>
            <a:ext cx="6324201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矢印: 右 11">
            <a:extLst>
              <a:ext uri="{FF2B5EF4-FFF2-40B4-BE49-F238E27FC236}">
                <a16:creationId xmlns:a16="http://schemas.microsoft.com/office/drawing/2014/main" id="{FFF9C6E6-68CC-44A6-9BE5-CBB58C0FA626}"/>
              </a:ext>
            </a:extLst>
          </p:cNvPr>
          <p:cNvSpPr/>
          <p:nvPr/>
        </p:nvSpPr>
        <p:spPr>
          <a:xfrm>
            <a:off x="7439078" y="3135856"/>
            <a:ext cx="505350" cy="31595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矢印: 下 12">
            <a:extLst>
              <a:ext uri="{FF2B5EF4-FFF2-40B4-BE49-F238E27FC236}">
                <a16:creationId xmlns:a16="http://schemas.microsoft.com/office/drawing/2014/main" id="{375D86CF-79BE-4E6F-9BCA-A1739DCE1514}"/>
              </a:ext>
            </a:extLst>
          </p:cNvPr>
          <p:cNvSpPr/>
          <p:nvPr/>
        </p:nvSpPr>
        <p:spPr>
          <a:xfrm>
            <a:off x="5620253" y="5091380"/>
            <a:ext cx="548724" cy="74294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テキスト ボックス 13">
                <a:extLst>
                  <a:ext uri="{FF2B5EF4-FFF2-40B4-BE49-F238E27FC236}">
                    <a16:creationId xmlns:a16="http://schemas.microsoft.com/office/drawing/2014/main" id="{6A709C05-BDDE-467B-A974-CD6FD48DF8B2}"/>
                  </a:ext>
                </a:extLst>
              </p:cNvPr>
              <p:cNvSpPr txBox="1"/>
              <p:nvPr/>
            </p:nvSpPr>
            <p:spPr>
              <a:xfrm>
                <a:off x="2572256" y="5915631"/>
                <a:ext cx="6264391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ja-JP" altLang="en-US" sz="2800" b="1">
                    <a:solidFill>
                      <a:srgbClr val="FF0000"/>
                    </a:solidFill>
                  </a:rPr>
                  <a:t>「</a:t>
                </a:r>
                <a14:m>
                  <m:oMath xmlns:m="http://schemas.openxmlformats.org/officeDocument/2006/math">
                    <m:r>
                      <a:rPr lang="en-US" altLang="ja-JP" sz="2800" b="1" i="1" u="sng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ja-JP" sz="2800" b="1" i="1" u="sng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2800" b="1" i="1" u="sng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𝒎</m:t>
                        </m:r>
                      </m:e>
                      <m:sup>
                        <m:r>
                          <a:rPr lang="en-US" altLang="ja-JP" sz="2800" b="1" i="1" u="sng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sup>
                    </m:sSup>
                  </m:oMath>
                </a14:m>
                <a:r>
                  <a:rPr lang="ja-JP" altLang="en-US" sz="2800" b="1" u="sng">
                    <a:solidFill>
                      <a:srgbClr val="FF0000"/>
                    </a:solidFill>
                  </a:rPr>
                  <a:t> の推論＝コミュニケーション</a:t>
                </a:r>
                <a:r>
                  <a:rPr lang="ja-JP" altLang="en-US" sz="2800" b="1">
                    <a:solidFill>
                      <a:srgbClr val="FF0000"/>
                    </a:solidFill>
                  </a:rPr>
                  <a:t>」</a:t>
                </a:r>
                <a:endParaRPr lang="ja-JP" altLang="en-US" sz="2800"/>
              </a:p>
            </p:txBody>
          </p:sp>
        </mc:Choice>
        <mc:Fallback xmlns="">
          <p:sp>
            <p:nvSpPr>
              <p:cNvPr id="14" name="テキスト ボックス 13">
                <a:extLst>
                  <a:ext uri="{FF2B5EF4-FFF2-40B4-BE49-F238E27FC236}">
                    <a16:creationId xmlns:a16="http://schemas.microsoft.com/office/drawing/2014/main" id="{6A709C05-BDDE-467B-A974-CD6FD48DF8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2256" y="5915631"/>
                <a:ext cx="6264391" cy="523220"/>
              </a:xfrm>
              <a:prstGeom prst="rect">
                <a:avLst/>
              </a:prstGeom>
              <a:blipFill>
                <a:blip r:embed="rId6"/>
                <a:stretch>
                  <a:fillRect l="-2043" t="-11628" b="-31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正方形/長方形 15">
                <a:extLst>
                  <a:ext uri="{FF2B5EF4-FFF2-40B4-BE49-F238E27FC236}">
                    <a16:creationId xmlns:a16="http://schemas.microsoft.com/office/drawing/2014/main" id="{9CB14C60-FB8E-422E-A3D0-31A54299B1E3}"/>
                  </a:ext>
                </a:extLst>
              </p:cNvPr>
              <p:cNvSpPr/>
              <p:nvPr/>
            </p:nvSpPr>
            <p:spPr>
              <a:xfrm>
                <a:off x="2572256" y="3906471"/>
                <a:ext cx="2861040" cy="43511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ja-JP" sz="22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ja-JP" sz="22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altLang="ja-JP" sz="2200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altLang="ja-JP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 </m:t>
                      </m:r>
                      <m:r>
                        <a:rPr lang="en-US" altLang="ja-JP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d>
                        <m:dPr>
                          <m:endChr m:val="|"/>
                          <m:ctrlPr>
                            <a:rPr lang="en-US" altLang="ja-JP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∙</m:t>
                          </m:r>
                          <m:r>
                            <a:rPr lang="en-US" altLang="ja-JP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sSubSup>
                        <m:sSubSupPr>
                          <m:ctrlPr>
                            <a:rPr lang="en-US" altLang="ja-JP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ja-JP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ja-JP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ja-JP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sub>
                        <m:sup>
                          <m:r>
                            <a:rPr lang="en-US" altLang="ja-JP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en-US" altLang="ja-JP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Sup>
                        <m:sSubSupPr>
                          <m:ctrlPr>
                            <a:rPr lang="en-US" altLang="ja-JP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ja-JP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ja-JP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ja-JP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sub>
                        <m:sup>
                          <m:r>
                            <a:rPr lang="en-US" altLang="ja-JP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en-US" altLang="ja-JP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Sup>
                        <m:sSubSupPr>
                          <m:ctrlPr>
                            <a:rPr lang="en-US" altLang="ja-JP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ja-JP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ja-JP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ja-JP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lang="en-US" altLang="ja-JP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en-US" altLang="ja-JP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)</m:t>
                      </m:r>
                    </m:oMath>
                  </m:oMathPara>
                </a14:m>
                <a:endParaRPr lang="en-US" altLang="ja-JP" sz="2200"/>
              </a:p>
            </p:txBody>
          </p:sp>
        </mc:Choice>
        <mc:Fallback xmlns="">
          <p:sp>
            <p:nvSpPr>
              <p:cNvPr id="16" name="正方形/長方形 15">
                <a:extLst>
                  <a:ext uri="{FF2B5EF4-FFF2-40B4-BE49-F238E27FC236}">
                    <a16:creationId xmlns:a16="http://schemas.microsoft.com/office/drawing/2014/main" id="{9CB14C60-FB8E-422E-A3D0-31A54299B1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2256" y="3906471"/>
                <a:ext cx="2861040" cy="435119"/>
              </a:xfrm>
              <a:prstGeom prst="rect">
                <a:avLst/>
              </a:prstGeom>
              <a:blipFill>
                <a:blip r:embed="rId7"/>
                <a:stretch>
                  <a:fillRect b="-154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209606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B517618-34F0-4A1D-A93B-A0F57A887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実験１　</a:t>
            </a:r>
            <a:r>
              <a:rPr lang="en-US" altLang="ja-JP" sz="3600"/>
              <a:t>- </a:t>
            </a:r>
            <a:r>
              <a:rPr lang="ja-JP" altLang="en-US" sz="3600"/>
              <a:t>モデルの学習 </a:t>
            </a:r>
            <a:r>
              <a:rPr lang="en-US" altLang="ja-JP" sz="3600"/>
              <a:t>-</a:t>
            </a:r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4A6D2671-826D-4A63-A681-9ACF0270C51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64672" y="1508602"/>
                <a:ext cx="11462656" cy="5251256"/>
              </a:xfrm>
            </p:spPr>
            <p:txBody>
              <a:bodyPr>
                <a:normAutofit/>
              </a:bodyPr>
              <a:lstStyle/>
              <a:p>
                <a:r>
                  <a:rPr lang="ja-JP" altLang="en-US" dirty="0"/>
                  <a:t>目的</a:t>
                </a:r>
                <a:endParaRPr lang="en-US" altLang="ja-JP" dirty="0"/>
              </a:p>
              <a:p>
                <a:pPr lvl="1"/>
                <a:r>
                  <a:rPr lang="ja-JP" altLang="en-US" dirty="0"/>
                  <a:t>提案モデルを用いて，協調行動を学習する</a:t>
                </a:r>
                <a:endParaRPr lang="en-US" altLang="ja-JP" dirty="0"/>
              </a:p>
              <a:p>
                <a:pPr lvl="1"/>
                <a:endParaRPr lang="en-US" altLang="ja-JP" dirty="0"/>
              </a:p>
              <a:p>
                <a:pPr>
                  <a:lnSpc>
                    <a:spcPct val="100000"/>
                  </a:lnSpc>
                </a:pPr>
                <a:r>
                  <a:rPr lang="ja-JP" altLang="en-US" dirty="0"/>
                  <a:t>学習データ</a:t>
                </a:r>
                <a:endParaRPr lang="en-US" altLang="ja-JP" dirty="0"/>
              </a:p>
              <a:p>
                <a:pPr lvl="1">
                  <a:lnSpc>
                    <a:spcPct val="100000"/>
                  </a:lnSpc>
                </a:pPr>
                <a:r>
                  <a:rPr lang="en-US" altLang="ja-JP" dirty="0"/>
                  <a:t>9,840 </a:t>
                </a:r>
                <a:r>
                  <a:rPr lang="ja-JP" altLang="en-US" dirty="0"/>
                  <a:t>個の探索データ</a:t>
                </a:r>
                <a:r>
                  <a:rPr lang="en-US" altLang="ja-JP" dirty="0"/>
                  <a:t> + </a:t>
                </a:r>
                <a:r>
                  <a:rPr lang="ja-JP" altLang="en-US" b="1" dirty="0">
                    <a:solidFill>
                      <a:srgbClr val="FF0000"/>
                    </a:solidFill>
                  </a:rPr>
                  <a:t>各ステップのメッセージ</a:t>
                </a:r>
                <a:endParaRPr lang="en-US" altLang="ja-JP" b="1" dirty="0">
                  <a:solidFill>
                    <a:srgbClr val="FF0000"/>
                  </a:solidFill>
                </a:endParaRPr>
              </a:p>
              <a:p>
                <a:pPr lvl="1"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US" altLang="ja-JP" i="1">
                        <a:latin typeface="Cambria Math" panose="02040503050406030204" pitchFamily="18" charset="0"/>
                      </a:rPr>
                      <m:t>[ </m:t>
                    </m:r>
                    <m:sSubSup>
                      <m:sSubSup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  <m:r>
                      <a:rPr lang="en-US" altLang="ja-JP" i="1">
                        <a:latin typeface="Cambria Math" panose="02040503050406030204" pitchFamily="18" charset="0"/>
                      </a:rPr>
                      <m:t>, </m:t>
                    </m:r>
                    <m:sSubSup>
                      <m:sSubSup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  <m:r>
                      <a:rPr lang="en-US" altLang="ja-JP" i="1">
                        <a:latin typeface="Cambria Math" panose="02040503050406030204" pitchFamily="18" charset="0"/>
                      </a:rPr>
                      <m:t>, </m:t>
                    </m:r>
                    <m:sSubSup>
                      <m:sSubSup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bSup>
                    <m:r>
                      <a:rPr lang="en-US" altLang="ja-JP" i="1">
                        <a:latin typeface="Cambria Math" panose="02040503050406030204" pitchFamily="18" charset="0"/>
                      </a:rPr>
                      <m:t>, </m:t>
                    </m:r>
                    <m:sSubSup>
                      <m:sSubSup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  <m:sup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  <m:r>
                      <a:rPr lang="en-US" altLang="ja-JP" i="1">
                        <a:latin typeface="Cambria Math" panose="02040503050406030204" pitchFamily="18" charset="0"/>
                      </a:rPr>
                      <m:t>, </m:t>
                    </m:r>
                    <m:sSubSup>
                      <m:sSubSup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  <m:sup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  <m:r>
                      <a:rPr lang="en-US" altLang="ja-JP" i="1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US" altLang="ja-JP" i="1">
                        <a:latin typeface="Cambria Math" panose="02040503050406030204" pitchFamily="18" charset="0"/>
                      </a:rPr>
                      <m:t> ]</m:t>
                    </m:r>
                  </m:oMath>
                </a14:m>
                <a:r>
                  <a:rPr lang="en-US" altLang="ja-JP" dirty="0"/>
                  <a:t> </a:t>
                </a:r>
                <a14:m>
                  <m:oMath xmlns:m="http://schemas.openxmlformats.org/officeDocument/2006/math">
                    <m:r>
                      <a:rPr lang="en-US" altLang="ja-JP" dirty="0">
                        <a:latin typeface="Cambria Math" panose="02040503050406030204" pitchFamily="18" charset="0"/>
                      </a:rPr>
                      <m:t>   </m:t>
                    </m:r>
                    <m:r>
                      <a:rPr lang="en-US" altLang="ja-JP" i="1" dirty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ja-JP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altLang="ja-JP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  <m:r>
                          <a:rPr lang="en-US" altLang="ja-JP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ja-JP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altLang="ja-JP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,  </m:t>
                    </m:r>
                    <m:r>
                      <a:rPr lang="en-US" altLang="ja-JP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altLang="ja-JP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=0, 1,..,9839</m:t>
                    </m:r>
                  </m:oMath>
                </a14:m>
                <a:endParaRPr lang="en-US" altLang="ja-JP" dirty="0"/>
              </a:p>
              <a:p>
                <a:pPr lvl="1">
                  <a:lnSpc>
                    <a:spcPct val="100000"/>
                  </a:lnSpc>
                </a:pPr>
                <a:endParaRPr lang="en-US" altLang="ja-JP" dirty="0"/>
              </a:p>
              <a:p>
                <a:pPr>
                  <a:lnSpc>
                    <a:spcPct val="100000"/>
                  </a:lnSpc>
                </a:pPr>
                <a:r>
                  <a:rPr lang="ja-JP" altLang="en-US" dirty="0"/>
                  <a:t>学習手順</a:t>
                </a:r>
                <a:endParaRPr lang="en-US" altLang="ja-JP" dirty="0"/>
              </a:p>
              <a:p>
                <a:pPr marL="914400" lvl="1" indent="-457200">
                  <a:lnSpc>
                    <a:spcPct val="100000"/>
                  </a:lnSpc>
                  <a:buFont typeface="+mj-lt"/>
                  <a:buAutoNum type="arabicPeriod"/>
                </a:pPr>
                <a:r>
                  <a:rPr lang="en-US" altLang="ja-JP" dirty="0"/>
                  <a:t>MHNG </a:t>
                </a:r>
                <a:r>
                  <a:rPr lang="ja-JP" altLang="en-US" dirty="0"/>
                  <a:t>により，各時刻のメッセージを推論</a:t>
                </a:r>
                <a:endParaRPr lang="en-US" altLang="ja-JP" dirty="0"/>
              </a:p>
              <a:p>
                <a:pPr marL="914400" lvl="1" indent="-457200">
                  <a:lnSpc>
                    <a:spcPct val="100000"/>
                  </a:lnSpc>
                  <a:buFont typeface="+mj-lt"/>
                  <a:buAutoNum type="arabicPeriod"/>
                </a:pPr>
                <a:r>
                  <a:rPr lang="ja-JP" altLang="en-US" dirty="0"/>
                  <a:t>バッチ学習によりモデルのパラメータを更新</a:t>
                </a:r>
                <a:endParaRPr lang="en-US" altLang="ja-JP" dirty="0"/>
              </a:p>
              <a:p>
                <a:endParaRPr kumimoji="1" lang="ja-JP" altLang="en-US" dirty="0"/>
              </a:p>
            </p:txBody>
          </p:sp>
        </mc:Choice>
        <mc:Fallback xmlns="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4A6D2671-826D-4A63-A681-9ACF0270C51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64672" y="1508602"/>
                <a:ext cx="11462656" cy="5251256"/>
              </a:xfrm>
              <a:blipFill>
                <a:blip r:embed="rId3"/>
                <a:stretch>
                  <a:fillRect l="-745" t="-150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9934F92C-7F08-4040-8EC4-75BC86A3E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ja-JP"/>
              <a:t>8</a:t>
            </a:r>
            <a:endParaRPr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表 8">
                <a:extLst>
                  <a:ext uri="{FF2B5EF4-FFF2-40B4-BE49-F238E27FC236}">
                    <a16:creationId xmlns:a16="http://schemas.microsoft.com/office/drawing/2014/main" id="{32AA6791-4DAC-4EA0-B9BC-66BD2E84629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58631623"/>
                  </p:ext>
                </p:extLst>
              </p:nvPr>
            </p:nvGraphicFramePr>
            <p:xfrm>
              <a:off x="6943061" y="4948889"/>
              <a:ext cx="4704906" cy="1717890"/>
            </p:xfrm>
            <a:graphic>
              <a:graphicData uri="http://schemas.openxmlformats.org/drawingml/2006/table">
                <a:tbl>
                  <a:tblPr firstRow="1">
                    <a:tableStyleId>{9D7B26C5-4107-4FEC-AEDC-1716B250A1EF}</a:tableStyleId>
                  </a:tblPr>
                  <a:tblGrid>
                    <a:gridCol w="991026">
                      <a:extLst>
                        <a:ext uri="{9D8B030D-6E8A-4147-A177-3AD203B41FA5}">
                          <a16:colId xmlns:a16="http://schemas.microsoft.com/office/drawing/2014/main" val="2937709493"/>
                        </a:ext>
                      </a:extLst>
                    </a:gridCol>
                    <a:gridCol w="3713880">
                      <a:extLst>
                        <a:ext uri="{9D8B030D-6E8A-4147-A177-3AD203B41FA5}">
                          <a16:colId xmlns:a16="http://schemas.microsoft.com/office/drawing/2014/main" val="484154859"/>
                        </a:ext>
                      </a:extLst>
                    </a:gridCol>
                  </a:tblGrid>
                  <a:tr h="343578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ja-JP" altLang="en-US" sz="20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游ゴシック" panose="020B0400000000000000" pitchFamily="50" charset="-128"/>
                              <a:ea typeface="游ゴシック" panose="020B0400000000000000" pitchFamily="50" charset="-128"/>
                            </a:rPr>
                            <a:t>変数</a:t>
                          </a:r>
                        </a:p>
                      </a:txBody>
                      <a:tcPr marL="4763" marR="4763" marT="4763" marB="0"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ja-JP" altLang="en-US" sz="20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游ゴシック" panose="020B0400000000000000" pitchFamily="50" charset="-128"/>
                              <a:ea typeface="游ゴシック" panose="020B0400000000000000" pitchFamily="50" charset="-128"/>
                            </a:rPr>
                            <a:t>詳細</a:t>
                          </a:r>
                        </a:p>
                      </a:txBody>
                      <a:tcPr marL="4763" marR="4763" marT="4763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551306454"/>
                      </a:ext>
                    </a:extLst>
                  </a:tr>
                  <a:tr h="343578">
                    <a:tc>
                      <a:txBody>
                        <a:bodyPr/>
                        <a:lstStyle/>
                        <a:p>
                          <a:pPr algn="r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ja-JP" sz="20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游ゴシック" panose="020B0400000000000000" pitchFamily="50" charset="-128"/>
                                  </a:rPr>
                                  <m:t>𝑠</m:t>
                                </m:r>
                              </m:oMath>
                            </m:oMathPara>
                          </a14:m>
                          <a:endParaRPr lang="ja-JP" altLang="en-US" sz="2000" b="0" i="0" u="none" strike="noStrike">
                            <a:solidFill>
                              <a:srgbClr val="000000"/>
                            </a:solidFill>
                            <a:effectLst/>
                            <a:latin typeface="游ゴシック" panose="020B0400000000000000" pitchFamily="50" charset="-128"/>
                            <a:ea typeface="游ゴシック" panose="020B0400000000000000" pitchFamily="50" charset="-128"/>
                          </a:endParaRPr>
                        </a:p>
                      </a:txBody>
                      <a:tcPr marL="4763" marR="4763" marT="4763" marB="0"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ja-JP" altLang="en-US" sz="2000"/>
                            <a:t>  各グリッド番号</a:t>
                          </a:r>
                          <a:endParaRPr lang="en-US" altLang="ja-JP" sz="2000" b="0" i="0" u="none" strike="noStrike">
                            <a:solidFill>
                              <a:srgbClr val="000000"/>
                            </a:solidFill>
                            <a:effectLst/>
                            <a:latin typeface="游ゴシック" panose="020B0400000000000000" pitchFamily="50" charset="-128"/>
                            <a:ea typeface="游ゴシック" panose="020B0400000000000000" pitchFamily="50" charset="-128"/>
                          </a:endParaRPr>
                        </a:p>
                      </a:txBody>
                      <a:tcPr marL="4763" marR="4763" marT="4763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2385627101"/>
                      </a:ext>
                    </a:extLst>
                  </a:tr>
                  <a:tr h="343578">
                    <a:tc>
                      <a:txBody>
                        <a:bodyPr/>
                        <a:lstStyle/>
                        <a:p>
                          <a:pPr algn="r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ja-JP" sz="2000" b="0" i="1" u="none" strike="noStrike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oMath>
                            </m:oMathPara>
                          </a14:m>
                          <a:endParaRPr lang="ja-JP" altLang="en-US" sz="2000" b="0" i="0" u="none" strike="noStrike">
                            <a:solidFill>
                              <a:srgbClr val="000000"/>
                            </a:solidFill>
                            <a:effectLst/>
                            <a:latin typeface="游ゴシック" panose="020B0400000000000000" pitchFamily="50" charset="-128"/>
                            <a:ea typeface="游ゴシック" panose="020B0400000000000000" pitchFamily="50" charset="-128"/>
                          </a:endParaRPr>
                        </a:p>
                      </a:txBody>
                      <a:tcPr marL="4763" marR="4763" marT="4763" marB="0"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ja-JP" altLang="en-US" sz="2000"/>
                            <a:t>  上下左右 </a:t>
                          </a:r>
                          <a14:m>
                            <m:oMath xmlns:m="http://schemas.openxmlformats.org/officeDocument/2006/math">
                              <m:r>
                                <a:rPr lang="en-US" altLang="ja-JP" sz="2000" i="1" dirty="0" smtClean="0">
                                  <a:latin typeface="Cambria Math" panose="02040503050406030204" pitchFamily="18" charset="0"/>
                                </a:rPr>
                                <m:t>( 0, 1, 2, 3 )</m:t>
                              </m:r>
                            </m:oMath>
                          </a14:m>
                          <a:endParaRPr lang="en-US" altLang="ja-JP" sz="2000"/>
                        </a:p>
                      </a:txBody>
                      <a:tcPr marL="4763" marR="4763" marT="4763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2985753574"/>
                      </a:ext>
                    </a:extLst>
                  </a:tr>
                  <a:tr h="343578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ja-JP" sz="20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20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ja-JP" sz="20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  <m:t>𝑚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ja-JP" altLang="en-US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游ゴシック" panose="020B0400000000000000" pitchFamily="50" charset="-128"/>
                            <a:ea typeface="+mn-ea"/>
                          </a:endParaRPr>
                        </a:p>
                      </a:txBody>
                      <a:tcPr marL="4763" marR="4763" marT="4763" marB="0"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ja-JP" altLang="en-US" sz="2000"/>
                            <a:t>  衝突すれば</a:t>
                          </a:r>
                          <a14:m>
                            <m:oMath xmlns:m="http://schemas.openxmlformats.org/officeDocument/2006/math">
                              <m:r>
                                <a:rPr lang="ja-JP" altLang="en-US" sz="2000" i="1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ja-JP" sz="2000" i="1" dirty="0" smtClean="0">
                                  <a:latin typeface="Cambria Math" panose="02040503050406030204" pitchFamily="18" charset="0"/>
                                </a:rPr>
                                <m:t>−1 </m:t>
                              </m:r>
                            </m:oMath>
                          </a14:m>
                          <a:r>
                            <a:rPr lang="ja-JP" altLang="en-US" sz="2000" err="1"/>
                            <a:t>，</a:t>
                          </a:r>
                          <a:r>
                            <a:rPr lang="ja-JP" altLang="en-US" sz="2000"/>
                            <a:t>しなければ </a:t>
                          </a:r>
                          <a14:m>
                            <m:oMath xmlns:m="http://schemas.openxmlformats.org/officeDocument/2006/math">
                              <m:r>
                                <a:rPr lang="en-US" altLang="ja-JP" sz="200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oMath>
                          </a14:m>
                          <a:endParaRPr lang="en-US" altLang="ja-JP" sz="2000"/>
                        </a:p>
                      </a:txBody>
                      <a:tcPr marL="4763" marR="4763" marT="4763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890750079"/>
                      </a:ext>
                    </a:extLst>
                  </a:tr>
                  <a:tr h="343578">
                    <a:tc>
                      <a:txBody>
                        <a:bodyPr/>
                        <a:lstStyle/>
                        <a:p>
                          <a:pPr algn="r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ja-JP" sz="20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游ゴシック" panose="020B0400000000000000" pitchFamily="50" charset="-128"/>
                                  </a:rPr>
                                  <m:t>𝑚</m:t>
                                </m:r>
                              </m:oMath>
                            </m:oMathPara>
                          </a14:m>
                          <a:endParaRPr lang="ja-JP" altLang="en-US" sz="2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游ゴシック" panose="020B0400000000000000" pitchFamily="50" charset="-128"/>
                            <a:ea typeface="游ゴシック" panose="020B0400000000000000" pitchFamily="50" charset="-128"/>
                          </a:endParaRPr>
                        </a:p>
                      </a:txBody>
                      <a:tcPr marL="4763" marR="4763" marT="4763" marB="0"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altLang="ja-JP" sz="2000" dirty="0"/>
                            <a:t>  </a:t>
                          </a:r>
                          <a14:m>
                            <m:oMath xmlns:m="http://schemas.openxmlformats.org/officeDocument/2006/math">
                              <m:r>
                                <a:rPr lang="en-US" altLang="ja-JP" sz="2000" i="1" dirty="0" smtClean="0">
                                  <a:latin typeface="Cambria Math" panose="02040503050406030204" pitchFamily="18" charset="0"/>
                                </a:rPr>
                                <m:t>64</m:t>
                              </m:r>
                            </m:oMath>
                          </a14:m>
                          <a:r>
                            <a:rPr lang="en-US" altLang="ja-JP" sz="2000" dirty="0"/>
                            <a:t> </a:t>
                          </a:r>
                          <a:r>
                            <a:rPr lang="ja-JP" altLang="en-US" sz="2000" dirty="0"/>
                            <a:t>次元のカテゴリカル変数</a:t>
                          </a:r>
                          <a:endParaRPr lang="en-US" altLang="ja-JP" sz="2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游ゴシック" panose="020B0400000000000000" pitchFamily="50" charset="-128"/>
                            <a:ea typeface="游ゴシック" panose="020B0400000000000000" pitchFamily="50" charset="-128"/>
                          </a:endParaRPr>
                        </a:p>
                      </a:txBody>
                      <a:tcPr marL="4763" marR="4763" marT="4763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72991459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表 8">
                <a:extLst>
                  <a:ext uri="{FF2B5EF4-FFF2-40B4-BE49-F238E27FC236}">
                    <a16:creationId xmlns:a16="http://schemas.microsoft.com/office/drawing/2014/main" id="{32AA6791-4DAC-4EA0-B9BC-66BD2E84629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58631623"/>
                  </p:ext>
                </p:extLst>
              </p:nvPr>
            </p:nvGraphicFramePr>
            <p:xfrm>
              <a:off x="6943061" y="4948889"/>
              <a:ext cx="4704906" cy="1717890"/>
            </p:xfrm>
            <a:graphic>
              <a:graphicData uri="http://schemas.openxmlformats.org/drawingml/2006/table">
                <a:tbl>
                  <a:tblPr firstRow="1">
                    <a:tableStyleId>{9D7B26C5-4107-4FEC-AEDC-1716B250A1EF}</a:tableStyleId>
                  </a:tblPr>
                  <a:tblGrid>
                    <a:gridCol w="991026">
                      <a:extLst>
                        <a:ext uri="{9D8B030D-6E8A-4147-A177-3AD203B41FA5}">
                          <a16:colId xmlns:a16="http://schemas.microsoft.com/office/drawing/2014/main" val="2937709493"/>
                        </a:ext>
                      </a:extLst>
                    </a:gridCol>
                    <a:gridCol w="3713880">
                      <a:extLst>
                        <a:ext uri="{9D8B030D-6E8A-4147-A177-3AD203B41FA5}">
                          <a16:colId xmlns:a16="http://schemas.microsoft.com/office/drawing/2014/main" val="484154859"/>
                        </a:ext>
                      </a:extLst>
                    </a:gridCol>
                  </a:tblGrid>
                  <a:tr h="343578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ja-JP" altLang="en-US" sz="20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游ゴシック" panose="020B0400000000000000" pitchFamily="50" charset="-128"/>
                              <a:ea typeface="游ゴシック" panose="020B0400000000000000" pitchFamily="50" charset="-128"/>
                            </a:rPr>
                            <a:t>変数</a:t>
                          </a:r>
                        </a:p>
                      </a:txBody>
                      <a:tcPr marL="4763" marR="4763" marT="4763" marB="0"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ja-JP" altLang="en-US" sz="20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游ゴシック" panose="020B0400000000000000" pitchFamily="50" charset="-128"/>
                              <a:ea typeface="游ゴシック" panose="020B0400000000000000" pitchFamily="50" charset="-128"/>
                            </a:rPr>
                            <a:t>詳細</a:t>
                          </a:r>
                        </a:p>
                      </a:txBody>
                      <a:tcPr marL="4763" marR="4763" marT="4763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551306454"/>
                      </a:ext>
                    </a:extLst>
                  </a:tr>
                  <a:tr h="343578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4763" marR="4763" marT="4763" marB="0"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4"/>
                          <a:stretch>
                            <a:fillRect t="-117857" r="-374847" b="-342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ja-JP" altLang="en-US" sz="2000"/>
                            <a:t>  各グリッド番号</a:t>
                          </a:r>
                          <a:endParaRPr lang="en-US" altLang="ja-JP" sz="2000" b="0" i="0" u="none" strike="noStrike">
                            <a:solidFill>
                              <a:srgbClr val="000000"/>
                            </a:solidFill>
                            <a:effectLst/>
                            <a:latin typeface="游ゴシック" panose="020B0400000000000000" pitchFamily="50" charset="-128"/>
                            <a:ea typeface="游ゴシック" panose="020B0400000000000000" pitchFamily="50" charset="-128"/>
                          </a:endParaRPr>
                        </a:p>
                      </a:txBody>
                      <a:tcPr marL="4763" marR="4763" marT="4763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2385627101"/>
                      </a:ext>
                    </a:extLst>
                  </a:tr>
                  <a:tr h="343578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4763" marR="4763" marT="4763" marB="0"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4"/>
                          <a:stretch>
                            <a:fillRect t="-214035" r="-374847" b="-2368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4763" marR="4763" marT="4763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4"/>
                          <a:stretch>
                            <a:fillRect l="-26721" t="-214035" r="-164" b="-23684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85753574"/>
                      </a:ext>
                    </a:extLst>
                  </a:tr>
                  <a:tr h="343578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4763" marR="4763" marT="4763" marB="0"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4"/>
                          <a:stretch>
                            <a:fillRect t="-319643" r="-374847" b="-1410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4763" marR="4763" marT="4763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4"/>
                          <a:stretch>
                            <a:fillRect l="-26721" t="-319643" r="-164" b="-14107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90750079"/>
                      </a:ext>
                    </a:extLst>
                  </a:tr>
                  <a:tr h="343578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4763" marR="4763" marT="4763" marB="0"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4"/>
                          <a:stretch>
                            <a:fillRect t="-412281" r="-374847" b="-3859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4763" marR="4763" marT="4763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4"/>
                          <a:stretch>
                            <a:fillRect l="-26721" t="-412281" r="-164" b="-3859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2991459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F1ECC2A1-3E40-4F3C-95E4-60074D462819}"/>
              </a:ext>
            </a:extLst>
          </p:cNvPr>
          <p:cNvSpPr/>
          <p:nvPr/>
        </p:nvSpPr>
        <p:spPr>
          <a:xfrm>
            <a:off x="9212826" y="1425677"/>
            <a:ext cx="294968" cy="3624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表 9">
                <a:extLst>
                  <a:ext uri="{FF2B5EF4-FFF2-40B4-BE49-F238E27FC236}">
                    <a16:creationId xmlns:a16="http://schemas.microsoft.com/office/drawing/2014/main" id="{7E77D2AE-6190-4ABF-B060-3F2E25EF9F1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05167128"/>
                  </p:ext>
                </p:extLst>
              </p:nvPr>
            </p:nvGraphicFramePr>
            <p:xfrm>
              <a:off x="8739964" y="1271502"/>
              <a:ext cx="3039518" cy="3440286"/>
            </p:xfrm>
            <a:graphic>
              <a:graphicData uri="http://schemas.openxmlformats.org/drawingml/2006/table">
                <a:tbl>
                  <a:tblPr firstRow="1">
                    <a:tableStyleId>{9D7B26C5-4107-4FEC-AEDC-1716B250A1EF}</a:tableStyleId>
                  </a:tblPr>
                  <a:tblGrid>
                    <a:gridCol w="2124979">
                      <a:extLst>
                        <a:ext uri="{9D8B030D-6E8A-4147-A177-3AD203B41FA5}">
                          <a16:colId xmlns:a16="http://schemas.microsoft.com/office/drawing/2014/main" val="3058298301"/>
                        </a:ext>
                      </a:extLst>
                    </a:gridCol>
                    <a:gridCol w="914539">
                      <a:extLst>
                        <a:ext uri="{9D8B030D-6E8A-4147-A177-3AD203B41FA5}">
                          <a16:colId xmlns:a16="http://schemas.microsoft.com/office/drawing/2014/main" val="1685024224"/>
                        </a:ext>
                      </a:extLst>
                    </a:gridCol>
                  </a:tblGrid>
                  <a:tr h="382254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ja-JP" altLang="en-US" sz="1800" u="none" strike="noStrike">
                              <a:effectLst/>
                            </a:rPr>
                            <a:t>パラメータ</a:t>
                          </a:r>
                          <a:endParaRPr lang="ja-JP" altLang="en-US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游ゴシック" panose="020B0400000000000000" pitchFamily="50" charset="-128"/>
                            <a:ea typeface="游ゴシック" panose="020B0400000000000000" pitchFamily="50" charset="-128"/>
                          </a:endParaRPr>
                        </a:p>
                      </a:txBody>
                      <a:tcPr marL="4763" marR="4763" marT="4763" marB="0"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ja-JP" altLang="en-US" sz="2000" u="none" strike="noStrike">
                              <a:effectLst/>
                            </a:rPr>
                            <a:t>値</a:t>
                          </a:r>
                          <a:endParaRPr lang="ja-JP" altLang="en-US" sz="2000" b="0" i="0" u="none" strike="noStrike">
                            <a:solidFill>
                              <a:srgbClr val="000000"/>
                            </a:solidFill>
                            <a:effectLst/>
                            <a:latin typeface="游ゴシック" panose="020B0400000000000000" pitchFamily="50" charset="-128"/>
                            <a:ea typeface="游ゴシック" panose="020B0400000000000000" pitchFamily="50" charset="-128"/>
                          </a:endParaRPr>
                        </a:p>
                      </a:txBody>
                      <a:tcPr marL="4763" marR="4763" marT="4763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878713771"/>
                      </a:ext>
                    </a:extLst>
                  </a:tr>
                  <a:tr h="382254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ja-JP" altLang="en-US" sz="1800" u="none" strike="noStrike" dirty="0">
                              <a:effectLst/>
                            </a:rPr>
                            <a:t>バッチサイズ</a:t>
                          </a:r>
                          <a:endParaRPr lang="ja-JP" altLang="en-US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游ゴシック" panose="020B0400000000000000" pitchFamily="50" charset="-128"/>
                            <a:ea typeface="游ゴシック" panose="020B0400000000000000" pitchFamily="50" charset="-128"/>
                          </a:endParaRPr>
                        </a:p>
                      </a:txBody>
                      <a:tcPr marL="4763" marR="4763" marT="4763" marB="0"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2000" u="none" strike="noStrike">
                              <a:effectLst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ja-JP" sz="2000" b="0" i="1" u="none" strike="noStrike" smtClean="0">
                                  <a:effectLst/>
                                  <a:latin typeface="Cambria Math" panose="02040503050406030204" pitchFamily="18" charset="0"/>
                                </a:rPr>
                                <m:t>64</m:t>
                              </m:r>
                            </m:oMath>
                          </a14:m>
                          <a:endParaRPr lang="en-US" altLang="ja-JP" sz="2000" b="0" i="0" u="none" strike="noStrike">
                            <a:solidFill>
                              <a:srgbClr val="000000"/>
                            </a:solidFill>
                            <a:effectLst/>
                            <a:latin typeface="游ゴシック" panose="020B0400000000000000" pitchFamily="50" charset="-128"/>
                            <a:ea typeface="游ゴシック" panose="020B0400000000000000" pitchFamily="50" charset="-128"/>
                          </a:endParaRPr>
                        </a:p>
                      </a:txBody>
                      <a:tcPr marL="4763" marR="4763" marT="4763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667374726"/>
                      </a:ext>
                    </a:extLst>
                  </a:tr>
                  <a:tr h="382254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ja-JP" altLang="en-US" sz="1800" u="none" strike="noStrike" dirty="0">
                              <a:effectLst/>
                            </a:rPr>
                            <a:t>イテレーション数</a:t>
                          </a:r>
                          <a:endParaRPr lang="ja-JP" altLang="en-US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游ゴシック" panose="020B0400000000000000" pitchFamily="50" charset="-128"/>
                            <a:ea typeface="游ゴシック" panose="020B0400000000000000" pitchFamily="50" charset="-128"/>
                          </a:endParaRPr>
                        </a:p>
                      </a:txBody>
                      <a:tcPr marL="4763" marR="4763" marT="4763" marB="0"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2000" u="none" strike="noStrike">
                              <a:effectLst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ja-JP" sz="2000" i="1" u="none" strike="noStrike" dirty="0" smtClean="0">
                                  <a:solidFill>
                                    <a:srgbClr val="FF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10,000</m:t>
                              </m:r>
                            </m:oMath>
                          </a14:m>
                          <a:endParaRPr lang="en-US" altLang="ja-JP" sz="2000" b="0" i="0" u="none" strike="noStrike">
                            <a:solidFill>
                              <a:srgbClr val="000000"/>
                            </a:solidFill>
                            <a:effectLst/>
                            <a:latin typeface="游ゴシック" panose="020B0400000000000000" pitchFamily="50" charset="-128"/>
                            <a:ea typeface="游ゴシック" panose="020B0400000000000000" pitchFamily="50" charset="-128"/>
                          </a:endParaRPr>
                        </a:p>
                      </a:txBody>
                      <a:tcPr marL="4763" marR="4763" marT="4763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3346488114"/>
                      </a:ext>
                    </a:extLst>
                  </a:tr>
                  <a:tr h="382254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ja-JP" sz="1800" u="none" strike="noStrike" dirty="0">
                              <a:effectLst/>
                            </a:rPr>
                            <a:t>E </a:t>
                          </a:r>
                          <a:r>
                            <a:rPr lang="ja-JP" altLang="en-US" sz="1800" u="none" strike="noStrike" dirty="0">
                              <a:effectLst/>
                            </a:rPr>
                            <a:t>正規化項 </a:t>
                          </a:r>
                          <a14:m>
                            <m:oMath xmlns:m="http://schemas.openxmlformats.org/officeDocument/2006/math">
                              <m:r>
                                <a:rPr lang="en-US" altLang="ja-JP" sz="1800" b="0" i="1" u="none" strike="noStrike" smtClean="0">
                                  <a:effectLst/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oMath>
                          </a14:m>
                          <a:endParaRPr lang="ja-JP" altLang="en-US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游ゴシック" panose="020B0400000000000000" pitchFamily="50" charset="-128"/>
                            <a:ea typeface="+mn-ea"/>
                          </a:endParaRPr>
                        </a:p>
                      </a:txBody>
                      <a:tcPr marL="4763" marR="4763" marT="4763" marB="0"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ja-JP" sz="2000" u="none" strike="noStrike" dirty="0">
                              <a:effectLst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ja-JP" sz="2000" i="1" u="none" strike="noStrike" dirty="0" smtClean="0">
                                  <a:effectLst/>
                                  <a:latin typeface="Cambria Math" panose="02040503050406030204" pitchFamily="18" charset="0"/>
                                </a:rPr>
                                <m:t>0.1</m:t>
                              </m:r>
                            </m:oMath>
                          </a14:m>
                          <a:endParaRPr lang="en-US" altLang="ja-JP" sz="2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游ゴシック" panose="020B0400000000000000" pitchFamily="50" charset="-128"/>
                            <a:ea typeface="+mn-ea"/>
                          </a:endParaRPr>
                        </a:p>
                      </a:txBody>
                      <a:tcPr marL="4763" marR="4763" marT="4763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2306252658"/>
                      </a:ext>
                    </a:extLst>
                  </a:tr>
                  <a:tr h="382254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ja-JP" altLang="en-US" sz="1800" u="none" strike="noStrike">
                              <a:effectLst/>
                            </a:rPr>
                            <a:t>割引率 </a:t>
                          </a:r>
                          <a14:m>
                            <m:oMath xmlns:m="http://schemas.openxmlformats.org/officeDocument/2006/math">
                              <m:r>
                                <a:rPr lang="en-US" altLang="ja-JP" sz="1800" b="0" i="1" u="none" strike="noStrike" smtClean="0">
                                  <a:effectLst/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oMath>
                          </a14:m>
                          <a:endParaRPr lang="ja-JP" altLang="en-US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游ゴシック" panose="020B0400000000000000" pitchFamily="50" charset="-128"/>
                            <a:ea typeface="游ゴシック" panose="020B0400000000000000" pitchFamily="50" charset="-128"/>
                          </a:endParaRPr>
                        </a:p>
                      </a:txBody>
                      <a:tcPr marL="4763" marR="4763" marT="4763" marB="0"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2000" u="none" strike="noStrike" dirty="0">
                              <a:effectLst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ja-JP" sz="2000" i="1" u="none" strike="noStrike" dirty="0" smtClean="0">
                                  <a:effectLst/>
                                  <a:latin typeface="Cambria Math" panose="02040503050406030204" pitchFamily="18" charset="0"/>
                                </a:rPr>
                                <m:t>0.9</m:t>
                              </m:r>
                              <m:r>
                                <a:rPr lang="en-US" altLang="ja-JP" sz="2000" b="0" i="0" u="none" strike="noStrike" dirty="0" smtClean="0">
                                  <a:effectLst/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oMath>
                          </a14:m>
                          <a:endParaRPr lang="en-US" altLang="ja-JP" sz="2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游ゴシック" panose="020B0400000000000000" pitchFamily="50" charset="-128"/>
                            <a:ea typeface="游ゴシック" panose="020B0400000000000000" pitchFamily="50" charset="-128"/>
                          </a:endParaRPr>
                        </a:p>
                      </a:txBody>
                      <a:tcPr marL="4763" marR="4763" marT="4763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3538503359"/>
                      </a:ext>
                    </a:extLst>
                  </a:tr>
                  <a:tr h="382254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ja-JP" altLang="en-US" sz="1800" u="none" strike="noStrike">
                              <a:effectLst/>
                            </a:rPr>
                            <a:t>混合率 </a:t>
                          </a:r>
                          <a14:m>
                            <m:oMath xmlns:m="http://schemas.openxmlformats.org/officeDocument/2006/math">
                              <m:r>
                                <a:rPr lang="en-US" altLang="ja-JP" sz="1800" b="0" i="1" u="none" strike="noStrike" smtClean="0">
                                  <a:effectLst/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oMath>
                          </a14:m>
                          <a:endParaRPr lang="ja-JP" altLang="en-US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游ゴシック" panose="020B0400000000000000" pitchFamily="50" charset="-128"/>
                            <a:ea typeface="游ゴシック" panose="020B0400000000000000" pitchFamily="50" charset="-128"/>
                          </a:endParaRPr>
                        </a:p>
                      </a:txBody>
                      <a:tcPr marL="4763" marR="4763" marT="4763" marB="0"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2000" u="none" strike="noStrike" dirty="0">
                              <a:effectLst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ja-JP" sz="2000" i="1" u="none" strike="noStrike" dirty="0" smtClean="0">
                                  <a:effectLst/>
                                  <a:latin typeface="Cambria Math" panose="02040503050406030204" pitchFamily="18" charset="0"/>
                                </a:rPr>
                                <m:t>0.0</m:t>
                              </m:r>
                              <m:r>
                                <a:rPr lang="en-US" altLang="ja-JP" sz="2000" b="0" i="0" u="none" strike="noStrike" dirty="0" smtClean="0">
                                  <a:effectLst/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oMath>
                          </a14:m>
                          <a:endParaRPr lang="en-US" altLang="ja-JP" sz="2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游ゴシック" panose="020B0400000000000000" pitchFamily="50" charset="-128"/>
                            <a:ea typeface="游ゴシック" panose="020B0400000000000000" pitchFamily="50" charset="-128"/>
                          </a:endParaRPr>
                        </a:p>
                      </a:txBody>
                      <a:tcPr marL="4763" marR="4763" marT="4763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392104759"/>
                      </a:ext>
                    </a:extLst>
                  </a:tr>
                  <a:tr h="382254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ja-JP" altLang="en-US" sz="1800" u="none" strike="noStrike">
                              <a:effectLst/>
                            </a:rPr>
                            <a:t>学習率</a:t>
                          </a:r>
                          <a:endParaRPr lang="ja-JP" altLang="en-US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游ゴシック" panose="020B0400000000000000" pitchFamily="50" charset="-128"/>
                            <a:ea typeface="游ゴシック" panose="020B0400000000000000" pitchFamily="50" charset="-128"/>
                          </a:endParaRPr>
                        </a:p>
                      </a:txBody>
                      <a:tcPr marL="4763" marR="4763" marT="4763" marB="0"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2000" u="none" strike="noStrike" dirty="0">
                              <a:effectLst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ja-JP" sz="2000" i="1" u="none" strike="noStrike" dirty="0" smtClean="0">
                                  <a:effectLst/>
                                  <a:latin typeface="Cambria Math" panose="02040503050406030204" pitchFamily="18" charset="0"/>
                                </a:rPr>
                                <m:t>0.01</m:t>
                              </m:r>
                            </m:oMath>
                          </a14:m>
                          <a:endParaRPr lang="en-US" altLang="ja-JP" sz="2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游ゴシック" panose="020B0400000000000000" pitchFamily="50" charset="-128"/>
                            <a:ea typeface="游ゴシック" panose="020B0400000000000000" pitchFamily="50" charset="-128"/>
                          </a:endParaRPr>
                        </a:p>
                      </a:txBody>
                      <a:tcPr marL="4763" marR="4763" marT="4763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681071658"/>
                      </a:ext>
                    </a:extLst>
                  </a:tr>
                  <a:tr h="382254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ja-JP" altLang="en-US" sz="1800" u="none" strike="noStrike">
                              <a:effectLst/>
                            </a:rPr>
                            <a:t>中間層の数</a:t>
                          </a:r>
                          <a:endParaRPr lang="ja-JP" altLang="en-US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游ゴシック" panose="020B0400000000000000" pitchFamily="50" charset="-128"/>
                            <a:ea typeface="游ゴシック" panose="020B0400000000000000" pitchFamily="50" charset="-128"/>
                          </a:endParaRPr>
                        </a:p>
                      </a:txBody>
                      <a:tcPr marL="4763" marR="4763" marT="4763" marB="0"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2000" u="none" strike="noStrike" dirty="0">
                              <a:effectLst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ja-JP" sz="2000" i="1" u="none" strike="noStrike" dirty="0" smtClean="0">
                                  <a:effectLst/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oMath>
                          </a14:m>
                          <a:endParaRPr lang="en-US" altLang="ja-JP" sz="2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游ゴシック" panose="020B0400000000000000" pitchFamily="50" charset="-128"/>
                            <a:ea typeface="游ゴシック" panose="020B0400000000000000" pitchFamily="50" charset="-128"/>
                          </a:endParaRPr>
                        </a:p>
                      </a:txBody>
                      <a:tcPr marL="4763" marR="4763" marT="4763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3399873577"/>
                      </a:ext>
                    </a:extLst>
                  </a:tr>
                  <a:tr h="382254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ja-JP" altLang="en-US" sz="1800" u="none" strike="noStrike">
                              <a:effectLst/>
                            </a:rPr>
                            <a:t>中間層ユニット数</a:t>
                          </a:r>
                          <a:endParaRPr lang="ja-JP" altLang="en-US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游ゴシック" panose="020B0400000000000000" pitchFamily="50" charset="-128"/>
                            <a:ea typeface="游ゴシック" panose="020B0400000000000000" pitchFamily="50" charset="-128"/>
                          </a:endParaRPr>
                        </a:p>
                      </a:txBody>
                      <a:tcPr marL="4763" marR="4763" marT="4763" marB="0"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altLang="ja-JP" sz="2000" u="none" strike="noStrike" dirty="0">
                              <a:effectLst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ja-JP" sz="2000" i="1" u="none" strike="noStrike" dirty="0" smtClean="0">
                                  <a:effectLst/>
                                  <a:latin typeface="Cambria Math" panose="02040503050406030204" pitchFamily="18" charset="0"/>
                                </a:rPr>
                                <m:t>64</m:t>
                              </m:r>
                            </m:oMath>
                          </a14:m>
                          <a:endParaRPr lang="en-US" altLang="ja-JP" sz="2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游ゴシック" panose="020B0400000000000000" pitchFamily="50" charset="-128"/>
                            <a:ea typeface="游ゴシック" panose="020B0400000000000000" pitchFamily="50" charset="-128"/>
                          </a:endParaRPr>
                        </a:p>
                      </a:txBody>
                      <a:tcPr marL="4763" marR="4763" marT="4763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245461404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表 9">
                <a:extLst>
                  <a:ext uri="{FF2B5EF4-FFF2-40B4-BE49-F238E27FC236}">
                    <a16:creationId xmlns:a16="http://schemas.microsoft.com/office/drawing/2014/main" id="{7E77D2AE-6190-4ABF-B060-3F2E25EF9F1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05167128"/>
                  </p:ext>
                </p:extLst>
              </p:nvPr>
            </p:nvGraphicFramePr>
            <p:xfrm>
              <a:off x="8739964" y="1271502"/>
              <a:ext cx="3039518" cy="3440286"/>
            </p:xfrm>
            <a:graphic>
              <a:graphicData uri="http://schemas.openxmlformats.org/drawingml/2006/table">
                <a:tbl>
                  <a:tblPr firstRow="1">
                    <a:tableStyleId>{9D7B26C5-4107-4FEC-AEDC-1716B250A1EF}</a:tableStyleId>
                  </a:tblPr>
                  <a:tblGrid>
                    <a:gridCol w="2124979">
                      <a:extLst>
                        <a:ext uri="{9D8B030D-6E8A-4147-A177-3AD203B41FA5}">
                          <a16:colId xmlns:a16="http://schemas.microsoft.com/office/drawing/2014/main" val="3058298301"/>
                        </a:ext>
                      </a:extLst>
                    </a:gridCol>
                    <a:gridCol w="914539">
                      <a:extLst>
                        <a:ext uri="{9D8B030D-6E8A-4147-A177-3AD203B41FA5}">
                          <a16:colId xmlns:a16="http://schemas.microsoft.com/office/drawing/2014/main" val="1685024224"/>
                        </a:ext>
                      </a:extLst>
                    </a:gridCol>
                  </a:tblGrid>
                  <a:tr h="382254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ja-JP" altLang="en-US" sz="1800" u="none" strike="noStrike">
                              <a:effectLst/>
                            </a:rPr>
                            <a:t>パラメータ</a:t>
                          </a:r>
                          <a:endParaRPr lang="ja-JP" altLang="en-US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游ゴシック" panose="020B0400000000000000" pitchFamily="50" charset="-128"/>
                            <a:ea typeface="游ゴシック" panose="020B0400000000000000" pitchFamily="50" charset="-128"/>
                          </a:endParaRPr>
                        </a:p>
                      </a:txBody>
                      <a:tcPr marL="4763" marR="4763" marT="4763" marB="0"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ja-JP" altLang="en-US" sz="2000" u="none" strike="noStrike">
                              <a:effectLst/>
                            </a:rPr>
                            <a:t>値</a:t>
                          </a:r>
                          <a:endParaRPr lang="ja-JP" altLang="en-US" sz="2000" b="0" i="0" u="none" strike="noStrike">
                            <a:solidFill>
                              <a:srgbClr val="000000"/>
                            </a:solidFill>
                            <a:effectLst/>
                            <a:latin typeface="游ゴシック" panose="020B0400000000000000" pitchFamily="50" charset="-128"/>
                            <a:ea typeface="游ゴシック" panose="020B0400000000000000" pitchFamily="50" charset="-128"/>
                          </a:endParaRPr>
                        </a:p>
                      </a:txBody>
                      <a:tcPr marL="4763" marR="4763" marT="4763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878713771"/>
                      </a:ext>
                    </a:extLst>
                  </a:tr>
                  <a:tr h="382254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ja-JP" altLang="en-US" sz="1800" u="none" strike="noStrike" dirty="0">
                              <a:effectLst/>
                            </a:rPr>
                            <a:t>バッチサイズ</a:t>
                          </a:r>
                          <a:endParaRPr lang="ja-JP" altLang="en-US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游ゴシック" panose="020B0400000000000000" pitchFamily="50" charset="-128"/>
                            <a:ea typeface="游ゴシック" panose="020B0400000000000000" pitchFamily="50" charset="-128"/>
                          </a:endParaRPr>
                        </a:p>
                      </a:txBody>
                      <a:tcPr marL="4763" marR="4763" marT="4763" marB="0"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4763" marR="4763" marT="4763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5"/>
                          <a:stretch>
                            <a:fillRect l="-233333" t="-109524" r="-667" b="-72222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67374726"/>
                      </a:ext>
                    </a:extLst>
                  </a:tr>
                  <a:tr h="382254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ja-JP" altLang="en-US" sz="1800" u="none" strike="noStrike" dirty="0">
                              <a:effectLst/>
                            </a:rPr>
                            <a:t>イテレーション数</a:t>
                          </a:r>
                          <a:endParaRPr lang="ja-JP" altLang="en-US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游ゴシック" panose="020B0400000000000000" pitchFamily="50" charset="-128"/>
                            <a:ea typeface="游ゴシック" panose="020B0400000000000000" pitchFamily="50" charset="-128"/>
                          </a:endParaRPr>
                        </a:p>
                      </a:txBody>
                      <a:tcPr marL="4763" marR="4763" marT="4763" marB="0"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4763" marR="4763" marT="4763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5"/>
                          <a:stretch>
                            <a:fillRect l="-233333" t="-212903" r="-667" b="-63387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46488114"/>
                      </a:ext>
                    </a:extLst>
                  </a:tr>
                  <a:tr h="382254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4763" marR="4763" marT="4763" marB="0"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5"/>
                          <a:stretch>
                            <a:fillRect t="-307937" r="-43143" b="-5238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4763" marR="4763" marT="4763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5"/>
                          <a:stretch>
                            <a:fillRect l="-233333" t="-307937" r="-667" b="-52381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06252658"/>
                      </a:ext>
                    </a:extLst>
                  </a:tr>
                  <a:tr h="382254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4763" marR="4763" marT="4763" marB="0"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5"/>
                          <a:stretch>
                            <a:fillRect t="-407937" r="-43143" b="-4238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4763" marR="4763" marT="4763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5"/>
                          <a:stretch>
                            <a:fillRect l="-233333" t="-407937" r="-667" b="-42381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38503359"/>
                      </a:ext>
                    </a:extLst>
                  </a:tr>
                  <a:tr h="382254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4763" marR="4763" marT="4763" marB="0"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5"/>
                          <a:stretch>
                            <a:fillRect t="-507937" r="-43143" b="-3238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4763" marR="4763" marT="4763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5"/>
                          <a:stretch>
                            <a:fillRect l="-233333" t="-507937" r="-667" b="-32381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92104759"/>
                      </a:ext>
                    </a:extLst>
                  </a:tr>
                  <a:tr h="382254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ja-JP" altLang="en-US" sz="1800" u="none" strike="noStrike">
                              <a:effectLst/>
                            </a:rPr>
                            <a:t>学習率</a:t>
                          </a:r>
                          <a:endParaRPr lang="ja-JP" altLang="en-US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游ゴシック" panose="020B0400000000000000" pitchFamily="50" charset="-128"/>
                            <a:ea typeface="游ゴシック" panose="020B0400000000000000" pitchFamily="50" charset="-128"/>
                          </a:endParaRPr>
                        </a:p>
                      </a:txBody>
                      <a:tcPr marL="4763" marR="4763" marT="4763" marB="0"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4763" marR="4763" marT="4763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5"/>
                          <a:stretch>
                            <a:fillRect l="-233333" t="-617742" r="-667" b="-22903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81071658"/>
                      </a:ext>
                    </a:extLst>
                  </a:tr>
                  <a:tr h="382254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ja-JP" altLang="en-US" sz="1800" u="none" strike="noStrike">
                              <a:effectLst/>
                            </a:rPr>
                            <a:t>中間層の数</a:t>
                          </a:r>
                          <a:endParaRPr lang="ja-JP" altLang="en-US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游ゴシック" panose="020B0400000000000000" pitchFamily="50" charset="-128"/>
                            <a:ea typeface="游ゴシック" panose="020B0400000000000000" pitchFamily="50" charset="-128"/>
                          </a:endParaRPr>
                        </a:p>
                      </a:txBody>
                      <a:tcPr marL="4763" marR="4763" marT="4763" marB="0"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4763" marR="4763" marT="4763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5"/>
                          <a:stretch>
                            <a:fillRect l="-233333" t="-706349" r="-667" b="-12539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99873577"/>
                      </a:ext>
                    </a:extLst>
                  </a:tr>
                  <a:tr h="382254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ja-JP" altLang="en-US" sz="1800" u="none" strike="noStrike">
                              <a:effectLst/>
                            </a:rPr>
                            <a:t>中間層ユニット数</a:t>
                          </a:r>
                          <a:endParaRPr lang="ja-JP" altLang="en-US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游ゴシック" panose="020B0400000000000000" pitchFamily="50" charset="-128"/>
                            <a:ea typeface="游ゴシック" panose="020B0400000000000000" pitchFamily="50" charset="-128"/>
                          </a:endParaRPr>
                        </a:p>
                      </a:txBody>
                      <a:tcPr marL="4763" marR="4763" marT="4763" marB="0"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4763" marR="4763" marT="4763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5"/>
                          <a:stretch>
                            <a:fillRect l="-233333" t="-806349" r="-667" b="-2539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5461404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5452451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8D1B1B0-99A6-4F2D-9866-28DE19CBD8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実験結果</a:t>
            </a:r>
            <a:r>
              <a:rPr lang="ja-JP" altLang="en-US"/>
              <a:t>　</a:t>
            </a:r>
            <a:r>
              <a:rPr lang="en-US" altLang="ja-JP" sz="3600"/>
              <a:t>-</a:t>
            </a:r>
            <a:r>
              <a:rPr kumimoji="1" lang="en-US" altLang="ja-JP"/>
              <a:t> </a:t>
            </a:r>
            <a:r>
              <a:rPr kumimoji="1" lang="ja-JP" altLang="en-US" sz="3600"/>
              <a:t>学習</a:t>
            </a:r>
            <a:r>
              <a:rPr lang="ja-JP" altLang="en-US" sz="3600"/>
              <a:t>されたメッセージ </a:t>
            </a:r>
            <a:r>
              <a:rPr lang="en-US" altLang="ja-JP" sz="3600"/>
              <a:t>-</a:t>
            </a:r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CD2E7EB0-814C-493A-AFE6-BFEA59F9B91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64672" y="1508602"/>
                <a:ext cx="5034918" cy="5141054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8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ja-JP" sz="28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altLang="ja-JP" sz="28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ja-JP" sz="2800"/>
                  <a:t> ( </a:t>
                </a:r>
                <a:r>
                  <a:rPr lang="ja-JP" altLang="en-US" sz="2800"/>
                  <a:t>協調できている </a:t>
                </a:r>
                <a:r>
                  <a:rPr lang="en-US" altLang="ja-JP" sz="2800"/>
                  <a:t>)</a:t>
                </a:r>
              </a:p>
              <a:p>
                <a:endParaRPr lang="en-US" altLang="ja-JP"/>
              </a:p>
              <a:p>
                <a:endParaRPr lang="en-US" altLang="ja-JP"/>
              </a:p>
              <a:p>
                <a:endParaRPr lang="en-US" altLang="ja-JP"/>
              </a:p>
              <a:p>
                <a:endParaRPr lang="en-US" altLang="ja-JP"/>
              </a:p>
              <a:p>
                <a:endParaRPr lang="en-US" altLang="ja-JP"/>
              </a:p>
              <a:p>
                <a:endParaRPr lang="en-US" altLang="ja-JP"/>
              </a:p>
              <a:p>
                <a:endParaRPr lang="en-US" altLang="ja-JP"/>
              </a:p>
              <a:p>
                <a:endParaRPr lang="en-US" altLang="ja-JP"/>
              </a:p>
              <a:p>
                <a:endParaRPr lang="en-US" altLang="ja-JP"/>
              </a:p>
            </p:txBody>
          </p:sp>
        </mc:Choice>
        <mc:Fallback xmlns="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CD2E7EB0-814C-493A-AFE6-BFEA59F9B91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64672" y="1508602"/>
                <a:ext cx="5034918" cy="5141054"/>
              </a:xfrm>
              <a:blipFill>
                <a:blip r:embed="rId3"/>
                <a:stretch>
                  <a:fillRect t="-18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9465FC87-7E8B-4E6E-B660-0C5E43685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35C93-CB02-454C-937A-93F91AAAE07B}" type="slidenum">
              <a:rPr lang="ja-JP" altLang="en-US" smtClean="0"/>
              <a:pPr/>
              <a:t>18</a:t>
            </a:fld>
            <a:endParaRPr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コンテンツ プレースホルダー 2">
                <a:extLst>
                  <a:ext uri="{FF2B5EF4-FFF2-40B4-BE49-F238E27FC236}">
                    <a16:creationId xmlns:a16="http://schemas.microsoft.com/office/drawing/2014/main" id="{400EADFA-4A88-454E-A3A6-E9505CEB64E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97386" y="1480359"/>
                <a:ext cx="5034918" cy="514105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8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ja-JP" sz="28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altLang="ja-JP" sz="28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sz="2800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altLang="ja-JP" sz="2800"/>
                  <a:t> ( </a:t>
                </a:r>
                <a:r>
                  <a:rPr lang="ja-JP" altLang="en-US" sz="2800"/>
                  <a:t>衝突している </a:t>
                </a:r>
                <a:r>
                  <a:rPr lang="en-US" altLang="ja-JP" sz="2800"/>
                  <a:t>)</a:t>
                </a:r>
              </a:p>
              <a:p>
                <a:endParaRPr lang="en-US" altLang="ja-JP" sz="2800"/>
              </a:p>
              <a:p>
                <a:endParaRPr lang="en-US" altLang="ja-JP"/>
              </a:p>
              <a:p>
                <a:endParaRPr lang="en-US" altLang="ja-JP"/>
              </a:p>
              <a:p>
                <a:endParaRPr lang="en-US" altLang="ja-JP"/>
              </a:p>
              <a:p>
                <a:endParaRPr lang="en-US" altLang="ja-JP"/>
              </a:p>
              <a:p>
                <a:endParaRPr lang="en-US" altLang="ja-JP"/>
              </a:p>
              <a:p>
                <a:endParaRPr lang="en-US" altLang="ja-JP"/>
              </a:p>
              <a:p>
                <a:endParaRPr lang="en-US" altLang="ja-JP"/>
              </a:p>
              <a:p>
                <a:endParaRPr lang="en-US" altLang="ja-JP"/>
              </a:p>
              <a:p>
                <a:endParaRPr lang="en-US" altLang="ja-JP"/>
              </a:p>
            </p:txBody>
          </p:sp>
        </mc:Choice>
        <mc:Fallback xmlns="">
          <p:sp>
            <p:nvSpPr>
              <p:cNvPr id="11" name="コンテンツ プレースホルダー 2">
                <a:extLst>
                  <a:ext uri="{FF2B5EF4-FFF2-40B4-BE49-F238E27FC236}">
                    <a16:creationId xmlns:a16="http://schemas.microsoft.com/office/drawing/2014/main" id="{400EADFA-4A88-454E-A3A6-E9505CEB64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7386" y="1480359"/>
                <a:ext cx="5034918" cy="5141054"/>
              </a:xfrm>
              <a:prstGeom prst="rect">
                <a:avLst/>
              </a:prstGeom>
              <a:blipFill>
                <a:blip r:embed="rId4"/>
                <a:stretch>
                  <a:fillRect t="-20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正方形/長方形 11">
                <a:extLst>
                  <a:ext uri="{FF2B5EF4-FFF2-40B4-BE49-F238E27FC236}">
                    <a16:creationId xmlns:a16="http://schemas.microsoft.com/office/drawing/2014/main" id="{0886A978-527F-4763-B868-50BA6D86F197}"/>
                  </a:ext>
                </a:extLst>
              </p:cNvPr>
              <p:cNvSpPr/>
              <p:nvPr/>
            </p:nvSpPr>
            <p:spPr>
              <a:xfrm>
                <a:off x="2665831" y="5795785"/>
                <a:ext cx="7208822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buFont typeface="Wingdings" panose="05000000000000000000" pitchFamily="2" charset="2"/>
                  <a:buChar char="Ø"/>
                </a:pPr>
                <a:r>
                  <a:rPr lang="ja-JP" altLang="en-US" sz="2400"/>
                  <a:t>互いの状態を適切に表現した </a:t>
                </a:r>
                <a14:m>
                  <m:oMath xmlns:m="http://schemas.openxmlformats.org/officeDocument/2006/math">
                    <m:r>
                      <a:rPr lang="en-US" altLang="ja-JP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ja-JP" altLang="en-US" sz="2400"/>
                  <a:t> を学習可能</a:t>
                </a:r>
              </a:p>
            </p:txBody>
          </p:sp>
        </mc:Choice>
        <mc:Fallback xmlns="">
          <p:sp>
            <p:nvSpPr>
              <p:cNvPr id="12" name="正方形/長方形 11">
                <a:extLst>
                  <a:ext uri="{FF2B5EF4-FFF2-40B4-BE49-F238E27FC236}">
                    <a16:creationId xmlns:a16="http://schemas.microsoft.com/office/drawing/2014/main" id="{0886A978-527F-4763-B868-50BA6D86F1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5831" y="5795785"/>
                <a:ext cx="7208822" cy="461665"/>
              </a:xfrm>
              <a:prstGeom prst="rect">
                <a:avLst/>
              </a:prstGeom>
              <a:blipFill>
                <a:blip r:embed="rId5"/>
                <a:stretch>
                  <a:fillRect l="-1099" t="-10667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直線コネクタ 21">
            <a:extLst>
              <a:ext uri="{FF2B5EF4-FFF2-40B4-BE49-F238E27FC236}">
                <a16:creationId xmlns:a16="http://schemas.microsoft.com/office/drawing/2014/main" id="{8BE62430-1976-41CF-8B93-E379EDC5046F}"/>
              </a:ext>
            </a:extLst>
          </p:cNvPr>
          <p:cNvCxnSpPr>
            <a:cxnSpLocks/>
          </p:cNvCxnSpPr>
          <p:nvPr/>
        </p:nvCxnSpPr>
        <p:spPr>
          <a:xfrm>
            <a:off x="5894615" y="1238491"/>
            <a:ext cx="0" cy="408586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図 6">
            <a:extLst>
              <a:ext uri="{FF2B5EF4-FFF2-40B4-BE49-F238E27FC236}">
                <a16:creationId xmlns:a16="http://schemas.microsoft.com/office/drawing/2014/main" id="{DFE54589-B31B-453C-9008-5FC024BA74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5527" y="2694901"/>
            <a:ext cx="5338815" cy="2153647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50620837-AE3A-42CD-B114-93F72434F4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12323" y="2694901"/>
            <a:ext cx="5502006" cy="2154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553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3A02BFB-674C-4B9B-B83E-6D780E51A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pc="100"/>
              <a:t>研究背景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17E6D18-5E30-4014-AB13-111067899D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ja-JP" altLang="en-US"/>
              <a:t>人間は外部環境との相互作用を通じて様々な概念，言語，行動を学習</a:t>
            </a:r>
            <a:endParaRPr lang="en-US" altLang="ja-JP"/>
          </a:p>
          <a:p>
            <a:pPr lvl="1">
              <a:lnSpc>
                <a:spcPct val="110000"/>
              </a:lnSpc>
              <a:buClr>
                <a:schemeClr val="tx1"/>
              </a:buClr>
            </a:pPr>
            <a:r>
              <a:rPr lang="ja-JP" altLang="en-US" b="1">
                <a:solidFill>
                  <a:srgbClr val="FF0000"/>
                </a:solidFill>
              </a:rPr>
              <a:t>言語を介してコミュニケーション</a:t>
            </a:r>
            <a:r>
              <a:rPr lang="ja-JP" altLang="en-US"/>
              <a:t>を取ることで，協調行動が可能</a:t>
            </a:r>
            <a:endParaRPr lang="en-US" altLang="ja-JP"/>
          </a:p>
          <a:p>
            <a:pPr lvl="1">
              <a:lnSpc>
                <a:spcPct val="110000"/>
              </a:lnSpc>
            </a:pPr>
            <a:r>
              <a:rPr lang="ja-JP" altLang="en-US"/>
              <a:t>互いの状態をメッセージを通して理解し，役割分担してタスクを実行</a:t>
            </a:r>
            <a:endParaRPr lang="en-US" altLang="ja-JP"/>
          </a:p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EBF58474-258C-4A4F-A1F9-FB5CB952B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35C93-CB02-454C-937A-93F91AAAE07B}" type="slidenum">
              <a:rPr lang="ja-JP" altLang="en-US" smtClean="0"/>
              <a:pPr/>
              <a:t>1</a:t>
            </a:fld>
            <a:endParaRPr lang="ja-JP" alt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D281A1A3-5975-42B3-A8D3-424402A7F0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0872" y="3168849"/>
            <a:ext cx="2003012" cy="1812726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69A6C1E8-20B3-4700-BD8E-055A820673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882" y="3168849"/>
            <a:ext cx="2149939" cy="1940320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C44F2A8C-6E09-46B8-A221-0AB7B3042806}"/>
              </a:ext>
            </a:extLst>
          </p:cNvPr>
          <p:cNvSpPr txBox="1"/>
          <p:nvPr/>
        </p:nvSpPr>
        <p:spPr>
          <a:xfrm>
            <a:off x="1127815" y="5047015"/>
            <a:ext cx="22248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b="1"/>
              <a:t>成長する過程で</a:t>
            </a:r>
            <a:endParaRPr lang="en-US" altLang="ja-JP" b="1"/>
          </a:p>
          <a:p>
            <a:pPr algn="ctr"/>
            <a:r>
              <a:rPr lang="ja-JP" altLang="en-US" b="1"/>
              <a:t>様々な能力を学習</a:t>
            </a:r>
            <a:endParaRPr kumimoji="1" lang="ja-JP" altLang="en-US" b="1"/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955E57EA-F2E5-47F3-BA3A-CF55D9949BA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176" b="10076"/>
          <a:stretch/>
        </p:blipFill>
        <p:spPr>
          <a:xfrm>
            <a:off x="501502" y="2875228"/>
            <a:ext cx="733344" cy="945546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17C15546-2BE2-4CC8-A9DC-22919917F6F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794" b="9374"/>
          <a:stretch/>
        </p:blipFill>
        <p:spPr>
          <a:xfrm flipH="1">
            <a:off x="3047947" y="2827283"/>
            <a:ext cx="800388" cy="1041436"/>
          </a:xfrm>
          <a:prstGeom prst="rect">
            <a:avLst/>
          </a:prstGeom>
        </p:spPr>
      </p:pic>
      <p:sp>
        <p:nvSpPr>
          <p:cNvPr id="12" name="矢印: 右 11">
            <a:extLst>
              <a:ext uri="{FF2B5EF4-FFF2-40B4-BE49-F238E27FC236}">
                <a16:creationId xmlns:a16="http://schemas.microsoft.com/office/drawing/2014/main" id="{6C1E0EBA-C096-43F0-A6ED-4488D0253E75}"/>
              </a:ext>
            </a:extLst>
          </p:cNvPr>
          <p:cNvSpPr/>
          <p:nvPr/>
        </p:nvSpPr>
        <p:spPr>
          <a:xfrm>
            <a:off x="3929585" y="4106745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矢印: 右 12">
            <a:extLst>
              <a:ext uri="{FF2B5EF4-FFF2-40B4-BE49-F238E27FC236}">
                <a16:creationId xmlns:a16="http://schemas.microsoft.com/office/drawing/2014/main" id="{BB473A8D-3E9B-4801-92B4-EFFABCB6A586}"/>
              </a:ext>
            </a:extLst>
          </p:cNvPr>
          <p:cNvSpPr/>
          <p:nvPr/>
        </p:nvSpPr>
        <p:spPr>
          <a:xfrm>
            <a:off x="7616524" y="4068550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849FB802-B978-4887-A116-10D43C242EE7}"/>
              </a:ext>
            </a:extLst>
          </p:cNvPr>
          <p:cNvSpPr txBox="1"/>
          <p:nvPr/>
        </p:nvSpPr>
        <p:spPr>
          <a:xfrm>
            <a:off x="5075026" y="5037476"/>
            <a:ext cx="26405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b="1"/>
              <a:t>学習した言語を用いて他人と会話</a:t>
            </a:r>
          </a:p>
        </p:txBody>
      </p:sp>
      <p:pic>
        <p:nvPicPr>
          <p:cNvPr id="15" name="図 14">
            <a:extLst>
              <a:ext uri="{FF2B5EF4-FFF2-40B4-BE49-F238E27FC236}">
                <a16:creationId xmlns:a16="http://schemas.microsoft.com/office/drawing/2014/main" id="{59B24B56-983A-4BFA-A924-A321EDE45BA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58827" y="2371192"/>
            <a:ext cx="2044246" cy="1150819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842A388D-1325-4C32-9E76-D0E9A9EA356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46312" y="3642151"/>
            <a:ext cx="1296260" cy="1477219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CFA962DB-83CF-4D58-9F14-231F16DA792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636890" y="3704362"/>
            <a:ext cx="1331410" cy="1401485"/>
          </a:xfrm>
          <a:prstGeom prst="rect">
            <a:avLst/>
          </a:prstGeom>
        </p:spPr>
      </p:pic>
      <p:cxnSp>
        <p:nvCxnSpPr>
          <p:cNvPr id="18" name="直線矢印コネクタ 17">
            <a:extLst>
              <a:ext uri="{FF2B5EF4-FFF2-40B4-BE49-F238E27FC236}">
                <a16:creationId xmlns:a16="http://schemas.microsoft.com/office/drawing/2014/main" id="{EF194EEF-FD2A-4D84-8BC4-50B523D40360}"/>
              </a:ext>
            </a:extLst>
          </p:cNvPr>
          <p:cNvCxnSpPr/>
          <p:nvPr/>
        </p:nvCxnSpPr>
        <p:spPr>
          <a:xfrm flipH="1">
            <a:off x="9873393" y="3511225"/>
            <a:ext cx="578106" cy="24822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矢印コネクタ 18">
            <a:extLst>
              <a:ext uri="{FF2B5EF4-FFF2-40B4-BE49-F238E27FC236}">
                <a16:creationId xmlns:a16="http://schemas.microsoft.com/office/drawing/2014/main" id="{0F3F5CCF-6537-4560-8539-15E4F57AB098}"/>
              </a:ext>
            </a:extLst>
          </p:cNvPr>
          <p:cNvCxnSpPr>
            <a:cxnSpLocks/>
          </p:cNvCxnSpPr>
          <p:nvPr/>
        </p:nvCxnSpPr>
        <p:spPr>
          <a:xfrm>
            <a:off x="10648611" y="3518398"/>
            <a:ext cx="521042" cy="24105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2AA768AE-CD22-45D5-8B7B-36014666B48D}"/>
              </a:ext>
            </a:extLst>
          </p:cNvPr>
          <p:cNvSpPr txBox="1"/>
          <p:nvPr/>
        </p:nvSpPr>
        <p:spPr>
          <a:xfrm>
            <a:off x="9551381" y="5062262"/>
            <a:ext cx="20914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b="1"/>
              <a:t>会話を通じて</a:t>
            </a:r>
            <a:endParaRPr kumimoji="1" lang="en-US" altLang="ja-JP" b="1"/>
          </a:p>
          <a:p>
            <a:pPr algn="ctr"/>
            <a:r>
              <a:rPr kumimoji="1" lang="ja-JP" altLang="en-US" b="1"/>
              <a:t>タスクを役割分担</a:t>
            </a:r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060271BE-7266-4D5F-8E9C-464A8AABD997}"/>
              </a:ext>
            </a:extLst>
          </p:cNvPr>
          <p:cNvSpPr/>
          <p:nvPr/>
        </p:nvSpPr>
        <p:spPr>
          <a:xfrm>
            <a:off x="1923651" y="5778971"/>
            <a:ext cx="971914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ja-JP" altLang="en-US" sz="2400"/>
              <a:t>両者の間で理解できる記号</a:t>
            </a:r>
            <a:r>
              <a:rPr lang="en-US" altLang="ja-JP" sz="2400"/>
              <a:t>(</a:t>
            </a:r>
            <a:r>
              <a:rPr lang="ja-JP" altLang="en-US" sz="2400"/>
              <a:t>言語</a:t>
            </a:r>
            <a:r>
              <a:rPr lang="en-US" altLang="ja-JP" sz="2400"/>
              <a:t>)</a:t>
            </a:r>
            <a:r>
              <a:rPr lang="ja-JP" altLang="en-US" sz="2400"/>
              <a:t>が形成</a:t>
            </a:r>
            <a:endParaRPr lang="en-US" altLang="ja-JP" sz="2400"/>
          </a:p>
          <a:p>
            <a:pPr marL="342900" indent="-342900" algn="ctr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ja-JP" altLang="en-US" sz="2400" b="1" u="sng">
                <a:solidFill>
                  <a:srgbClr val="FF0000"/>
                </a:solidFill>
              </a:rPr>
              <a:t>創発コミュニケーション</a:t>
            </a:r>
            <a:endParaRPr lang="ja-JP" altLang="en-US" sz="2400" b="1" u="sng"/>
          </a:p>
        </p:txBody>
      </p:sp>
    </p:spTree>
    <p:extLst>
      <p:ext uri="{BB962C8B-B14F-4D97-AF65-F5344CB8AC3E}">
        <p14:creationId xmlns:p14="http://schemas.microsoft.com/office/powerpoint/2010/main" val="2431175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9BE1BB1-8BCF-450F-92CD-240975D35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実験　</a:t>
            </a:r>
            <a:r>
              <a:rPr lang="en-US" altLang="ja-JP" sz="3600"/>
              <a:t>- </a:t>
            </a:r>
            <a:r>
              <a:rPr lang="ja-JP" altLang="en-US" sz="3600"/>
              <a:t>結果と状態遷移の例 </a:t>
            </a:r>
            <a:r>
              <a:rPr lang="en-US" altLang="ja-JP" sz="3600"/>
              <a:t>-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06185E7-21B9-4F24-BD09-331969866B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/>
              <a:t>状態遷移の一部</a:t>
            </a:r>
            <a:r>
              <a:rPr kumimoji="1" lang="ja-JP" altLang="en-US"/>
              <a:t>を可視化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6700F55C-6743-4C48-8CBD-B08328AB58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35C93-CB02-454C-937A-93F91AAAE07B}" type="slidenum">
              <a:rPr lang="ja-JP" altLang="en-US" smtClean="0"/>
              <a:pPr/>
              <a:t>19</a:t>
            </a:fld>
            <a:endParaRPr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コンテンツ プレースホルダー 4">
                <a:extLst>
                  <a:ext uri="{FF2B5EF4-FFF2-40B4-BE49-F238E27FC236}">
                    <a16:creationId xmlns:a16="http://schemas.microsoft.com/office/drawing/2014/main" id="{C84183B5-9C4F-4005-BE9E-D69A799D1B71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4028337376"/>
                  </p:ext>
                </p:extLst>
              </p:nvPr>
            </p:nvGraphicFramePr>
            <p:xfrm>
              <a:off x="548228" y="2150942"/>
              <a:ext cx="7409530" cy="3648540"/>
            </p:xfrm>
            <a:graphic>
              <a:graphicData uri="http://schemas.openxmlformats.org/drawingml/2006/table">
                <a:tbl>
                  <a:tblPr bandRow="1">
                    <a:tableStyleId>{F5AB1C69-6EDB-4FF4-983F-18BD219EF322}</a:tableStyleId>
                  </a:tblPr>
                  <a:tblGrid>
                    <a:gridCol w="1183298">
                      <a:extLst>
                        <a:ext uri="{9D8B030D-6E8A-4147-A177-3AD203B41FA5}">
                          <a16:colId xmlns:a16="http://schemas.microsoft.com/office/drawing/2014/main" val="364658675"/>
                        </a:ext>
                      </a:extLst>
                    </a:gridCol>
                    <a:gridCol w="876045">
                      <a:extLst>
                        <a:ext uri="{9D8B030D-6E8A-4147-A177-3AD203B41FA5}">
                          <a16:colId xmlns:a16="http://schemas.microsoft.com/office/drawing/2014/main" val="117768935"/>
                        </a:ext>
                      </a:extLst>
                    </a:gridCol>
                    <a:gridCol w="969962">
                      <a:extLst>
                        <a:ext uri="{9D8B030D-6E8A-4147-A177-3AD203B41FA5}">
                          <a16:colId xmlns:a16="http://schemas.microsoft.com/office/drawing/2014/main" val="815060922"/>
                        </a:ext>
                      </a:extLst>
                    </a:gridCol>
                    <a:gridCol w="876045">
                      <a:extLst>
                        <a:ext uri="{9D8B030D-6E8A-4147-A177-3AD203B41FA5}">
                          <a16:colId xmlns:a16="http://schemas.microsoft.com/office/drawing/2014/main" val="2251902986"/>
                        </a:ext>
                      </a:extLst>
                    </a:gridCol>
                    <a:gridCol w="876045">
                      <a:extLst>
                        <a:ext uri="{9D8B030D-6E8A-4147-A177-3AD203B41FA5}">
                          <a16:colId xmlns:a16="http://schemas.microsoft.com/office/drawing/2014/main" val="2026549073"/>
                        </a:ext>
                      </a:extLst>
                    </a:gridCol>
                    <a:gridCol w="876045">
                      <a:extLst>
                        <a:ext uri="{9D8B030D-6E8A-4147-A177-3AD203B41FA5}">
                          <a16:colId xmlns:a16="http://schemas.microsoft.com/office/drawing/2014/main" val="116167639"/>
                        </a:ext>
                      </a:extLst>
                    </a:gridCol>
                    <a:gridCol w="876045">
                      <a:extLst>
                        <a:ext uri="{9D8B030D-6E8A-4147-A177-3AD203B41FA5}">
                          <a16:colId xmlns:a16="http://schemas.microsoft.com/office/drawing/2014/main" val="2107681133"/>
                        </a:ext>
                      </a:extLst>
                    </a:gridCol>
                    <a:gridCol w="876045">
                      <a:extLst>
                        <a:ext uri="{9D8B030D-6E8A-4147-A177-3AD203B41FA5}">
                          <a16:colId xmlns:a16="http://schemas.microsoft.com/office/drawing/2014/main" val="2877891454"/>
                        </a:ext>
                      </a:extLst>
                    </a:gridCol>
                  </a:tblGrid>
                  <a:tr h="521220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ja-JP" altLang="en-US" sz="1800" u="none" strike="noStrike">
                              <a:effectLst/>
                            </a:rPr>
                            <a:t>　</a:t>
                          </a:r>
                          <a:endParaRPr lang="ja-JP" altLang="en-US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游ゴシック" panose="020B0400000000000000" pitchFamily="50" charset="-128"/>
                            <a:ea typeface="游ゴシック" panose="020B0400000000000000" pitchFamily="50" charset="-128"/>
                          </a:endParaRPr>
                        </a:p>
                      </a:txBody>
                      <a:tcPr marL="6350" marR="6350" marT="6350" marB="0"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3">
                      <a:txBody>
                        <a:bodyPr/>
                        <a:lstStyle/>
                        <a:p>
                          <a:pPr algn="ctr" fontAlgn="ctr"/>
                          <a:r>
                            <a:rPr lang="ja-JP" altLang="en-US" sz="1800" b="1" u="none" strike="noStrike">
                              <a:effectLst/>
                            </a:rPr>
                            <a:t>メッセージなし</a:t>
                          </a:r>
                          <a:endParaRPr lang="ja-JP" altLang="en-US" sz="1800" b="1" i="0" u="none" strike="noStrike">
                            <a:solidFill>
                              <a:srgbClr val="000000"/>
                            </a:solidFill>
                            <a:effectLst/>
                            <a:latin typeface="游ゴシック" panose="020B0400000000000000" pitchFamily="50" charset="-128"/>
                            <a:ea typeface="游ゴシック" panose="020B0400000000000000" pitchFamily="50" charset="-128"/>
                          </a:endParaRPr>
                        </a:p>
                      </a:txBody>
                      <a:tcPr marL="6350" marR="6350" marT="635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tc gridSpan="4">
                      <a:txBody>
                        <a:bodyPr/>
                        <a:lstStyle/>
                        <a:p>
                          <a:pPr algn="ctr" fontAlgn="ctr"/>
                          <a:r>
                            <a:rPr lang="ja-JP" altLang="en-US" sz="1800" b="1" u="none" strike="noStrike">
                              <a:effectLst/>
                            </a:rPr>
                            <a:t>メッセージ</a:t>
                          </a:r>
                          <a:r>
                            <a:rPr lang="ja-JP" altLang="en-US" sz="1800" b="1" u="none" strike="noStrike">
                              <a:solidFill>
                                <a:srgbClr val="FF0000"/>
                              </a:solidFill>
                              <a:effectLst/>
                            </a:rPr>
                            <a:t>あり</a:t>
                          </a:r>
                          <a:endParaRPr lang="ja-JP" altLang="en-US" sz="1800" b="1" i="0" u="none" strike="noStrike">
                            <a:solidFill>
                              <a:srgbClr val="FF0000"/>
                            </a:solidFill>
                            <a:effectLst/>
                            <a:latin typeface="游ゴシック" panose="020B0400000000000000" pitchFamily="50" charset="-128"/>
                            <a:ea typeface="游ゴシック" panose="020B0400000000000000" pitchFamily="50" charset="-128"/>
                          </a:endParaRPr>
                        </a:p>
                      </a:txBody>
                      <a:tcPr marL="6350" marR="6350" marT="635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 fontAlgn="ctr"/>
                          <a:endParaRPr lang="ja-JP" altLang="en-US" sz="1600" b="1" i="0" u="none" strike="noStrike">
                            <a:solidFill>
                              <a:srgbClr val="FF0000"/>
                            </a:solidFill>
                            <a:effectLst/>
                            <a:latin typeface="游ゴシック" panose="020B0400000000000000" pitchFamily="50" charset="-128"/>
                            <a:ea typeface="游ゴシック" panose="020B0400000000000000" pitchFamily="50" charset="-128"/>
                          </a:endParaRPr>
                        </a:p>
                      </a:txBody>
                      <a:tcPr marL="6350" marR="6350" marT="635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4047364750"/>
                      </a:ext>
                    </a:extLst>
                  </a:tr>
                  <a:tr h="52122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ja-JP" altLang="en-US" sz="18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游ゴシック" panose="020B0400000000000000" pitchFamily="50" charset="-128"/>
                              <a:ea typeface="游ゴシック" panose="020B0400000000000000" pitchFamily="50" charset="-128"/>
                            </a:rPr>
                            <a:t>衝突回数</a:t>
                          </a:r>
                          <a:endParaRPr lang="en-US" sz="1800" b="1" i="0" u="none" strike="noStrike">
                            <a:solidFill>
                              <a:srgbClr val="000000"/>
                            </a:solidFill>
                            <a:effectLst/>
                            <a:latin typeface="游ゴシック" panose="020B0400000000000000" pitchFamily="50" charset="-128"/>
                            <a:ea typeface="游ゴシック" panose="020B0400000000000000" pitchFamily="50" charset="-128"/>
                          </a:endParaRPr>
                        </a:p>
                      </a:txBody>
                      <a:tcPr marL="6350" marR="6350" marT="6350" marB="0"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1" lang="en-US" altLang="ja-JP" sz="2400" b="1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游ゴシック" panose="020B0400000000000000" pitchFamily="50" charset="-128"/>
                              <a:ea typeface="游ゴシック" panose="020B0400000000000000" pitchFamily="50" charset="-128"/>
                              <a:cs typeface="+mn-cs"/>
                            </a:rPr>
                            <a:t>252</a:t>
                          </a:r>
                        </a:p>
                      </a:txBody>
                      <a:tcPr marL="6350" marR="6350" marT="635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1" lang="en-US" altLang="ja-JP" sz="1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游ゴシック" panose="020B0400000000000000" pitchFamily="50" charset="-128"/>
                            <a:ea typeface="游ゴシック" panose="020B0400000000000000" pitchFamily="50" charset="-128"/>
                            <a:cs typeface="+mn-cs"/>
                          </a:endParaRPr>
                        </a:p>
                      </a:txBody>
                      <a:tcPr marL="6350" marR="6350" marT="6350" marB="0" anchor="ctr"/>
                    </a:tc>
                    <a:tc hMerge="1">
                      <a:txBody>
                        <a:bodyPr/>
                        <a:lstStyle/>
                        <a:p>
                          <a:pPr algn="ctr" fontAlgn="ctr"/>
                          <a:endParaRPr lang="ja-JP" altLang="en-US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游ゴシック" panose="020B0400000000000000" pitchFamily="50" charset="-128"/>
                            <a:ea typeface="游ゴシック" panose="020B0400000000000000" pitchFamily="50" charset="-128"/>
                          </a:endParaRPr>
                        </a:p>
                      </a:txBody>
                      <a:tcPr marL="6350" marR="6350" marT="6350" marB="0"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 gridSpan="4"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1" lang="en-US" altLang="ja-JP" sz="2400" b="1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游ゴシック" panose="020B0400000000000000" pitchFamily="50" charset="-128"/>
                              <a:ea typeface="游ゴシック" panose="020B0400000000000000" pitchFamily="50" charset="-128"/>
                              <a:cs typeface="+mn-cs"/>
                            </a:rPr>
                            <a:t>66</a:t>
                          </a:r>
                        </a:p>
                      </a:txBody>
                      <a:tcPr marL="6350" marR="6350" marT="635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1" lang="en-US" altLang="ja-JP" sz="1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游ゴシック" panose="020B0400000000000000" pitchFamily="50" charset="-128"/>
                            <a:ea typeface="游ゴシック" panose="020B0400000000000000" pitchFamily="50" charset="-128"/>
                            <a:cs typeface="+mn-cs"/>
                          </a:endParaRPr>
                        </a:p>
                      </a:txBody>
                      <a:tcPr marL="6350" marR="6350" marT="6350" marB="0" anchor="ctr"/>
                    </a:tc>
                    <a:tc hMerge="1">
                      <a:txBody>
                        <a:bodyPr/>
                        <a:lstStyle/>
                        <a:p>
                          <a:pPr algn="ctr" fontAlgn="ctr"/>
                          <a:endParaRPr lang="ja-JP" altLang="en-US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游ゴシック" panose="020B0400000000000000" pitchFamily="50" charset="-128"/>
                            <a:ea typeface="游ゴシック" panose="020B0400000000000000" pitchFamily="50" charset="-128"/>
                          </a:endParaRPr>
                        </a:p>
                      </a:txBody>
                      <a:tcPr marL="6350" marR="6350" marT="6350" marB="0" anchor="ctr"/>
                    </a:tc>
                    <a:tc hMerge="1">
                      <a:txBody>
                        <a:bodyPr/>
                        <a:lstStyle/>
                        <a:p>
                          <a:pPr algn="ctr" fontAlgn="ctr"/>
                          <a:endParaRPr lang="ja-JP" altLang="en-US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游ゴシック" panose="020B0400000000000000" pitchFamily="50" charset="-128"/>
                            <a:ea typeface="游ゴシック" panose="020B0400000000000000" pitchFamily="50" charset="-128"/>
                          </a:endParaRPr>
                        </a:p>
                      </a:txBody>
                      <a:tcPr marL="6350" marR="6350" marT="6350" marB="0" anchor="ctr"/>
                    </a:tc>
                    <a:extLst>
                      <a:ext uri="{0D108BD9-81ED-4DB2-BD59-A6C34878D82A}">
                        <a16:rowId xmlns:a16="http://schemas.microsoft.com/office/drawing/2014/main" val="2166437717"/>
                      </a:ext>
                    </a:extLst>
                  </a:tr>
                  <a:tr h="52122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ja-JP" altLang="en-US" sz="1800" b="1" u="none" strike="noStrike" baseline="0">
                              <a:effectLst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b="1" u="none" strike="noStrike" smtClean="0">
                                  <a:effectLst/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sSub>
                                <m:sSubPr>
                                  <m:ctrlPr>
                                    <a:rPr lang="en-US" sz="1800" b="1" i="1" u="none" strike="noStrike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1" i="1" u="none" strike="noStrike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𝒔</m:t>
                                  </m:r>
                                </m:e>
                                <m:sub>
                                  <m:r>
                                    <a:rPr lang="en-US" sz="1800" b="1" i="1" u="none" strike="noStrike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𝑨</m:t>
                                  </m:r>
                                </m:sub>
                              </m:sSub>
                              <m:r>
                                <a:rPr lang="en-US" sz="1800" b="1" u="none" strike="noStrike" smtClean="0">
                                  <a:effectLst/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sz="1800" b="1" i="1" u="none" strike="noStrike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1" i="1" u="none" strike="noStrike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𝒔</m:t>
                                  </m:r>
                                </m:e>
                                <m:sub>
                                  <m:r>
                                    <a:rPr lang="en-US" sz="1800" b="1" i="1" u="none" strike="noStrike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𝑩</m:t>
                                  </m:r>
                                </m:sub>
                              </m:sSub>
                              <m:r>
                                <a:rPr lang="en-US" sz="1800" b="1" u="none" strike="noStrike" smtClean="0">
                                  <a:effectLst/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endParaRPr lang="en-US" sz="1800" b="1" i="0" u="none" strike="noStrike">
                            <a:solidFill>
                              <a:srgbClr val="000000"/>
                            </a:solidFill>
                            <a:effectLst/>
                            <a:latin typeface="游ゴシック" panose="020B0400000000000000" pitchFamily="50" charset="-128"/>
                            <a:ea typeface="游ゴシック" panose="020B0400000000000000" pitchFamily="50" charset="-128"/>
                          </a:endParaRPr>
                        </a:p>
                      </a:txBody>
                      <a:tcPr marL="6350" marR="6350" marT="6350" marB="0"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kumimoji="1" lang="en-US" altLang="ja-JP" sz="1800" b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  [</m:t>
                                </m:r>
                                <m:sSub>
                                  <m:sSubPr>
                                    <m:ctrlPr>
                                      <a:rPr kumimoji="1" lang="en-US" altLang="ja-JP" sz="1800" b="1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ja-JP" sz="1800" b="1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kumimoji="1" lang="en-US" altLang="ja-JP" sz="1800" b="1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sub>
                                </m:sSub>
                                <m:r>
                                  <a:rPr kumimoji="1" lang="en-US" altLang="ja-JP" sz="1800" b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kumimoji="1" lang="en-US" altLang="ja-JP" sz="1800" b="1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ja-JP" sz="1800" b="1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kumimoji="1" lang="en-US" altLang="ja-JP" sz="1800" b="1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</a:rPr>
                                      <m:t>𝑩</m:t>
                                    </m:r>
                                  </m:sub>
                                </m:sSub>
                                <m:r>
                                  <a:rPr kumimoji="1" lang="en-US" altLang="ja-JP" sz="1800" b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kumimoji="1" lang="en-US" altLang="ja-JP" sz="1800" b="1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游ゴシック" panose="020B0400000000000000" pitchFamily="50" charset="-128"/>
                            <a:ea typeface="游ゴシック" panose="020B0400000000000000" pitchFamily="50" charset="-128"/>
                            <a:cs typeface="+mn-cs"/>
                          </a:endParaRPr>
                        </a:p>
                      </a:txBody>
                      <a:tcPr marL="6350" marR="6350" marT="635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ja-JP" sz="1800" b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 [</m:t>
                                </m:r>
                                <m:sSub>
                                  <m:sSubPr>
                                    <m:ctrlPr>
                                      <a:rPr kumimoji="1" lang="en-US" altLang="ja-JP" sz="1800" b="1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ja-JP" sz="1800" b="1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</a:rPr>
                                      <m:t>𝐬</m:t>
                                    </m:r>
                                    <m:r>
                                      <a:rPr kumimoji="1" lang="en-US" altLang="ja-JP" sz="1800" b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e>
                                  <m:sub>
                                    <m:r>
                                      <a:rPr kumimoji="1" lang="en-US" altLang="ja-JP" sz="1800" b="1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sub>
                                </m:sSub>
                                <m:r>
                                  <a:rPr kumimoji="1" lang="en-US" altLang="ja-JP" sz="1800" b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kumimoji="1" lang="en-US" altLang="ja-JP" sz="1800" b="1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ja-JP" sz="1800" b="1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</a:rPr>
                                      <m:t>𝐬</m:t>
                                    </m:r>
                                    <m:r>
                                      <a:rPr kumimoji="1" lang="en-US" altLang="ja-JP" sz="1800" b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e>
                                  <m:sub>
                                    <m:r>
                                      <a:rPr kumimoji="1" lang="en-US" altLang="ja-JP" sz="1800" b="1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</a:rPr>
                                      <m:t>𝑩</m:t>
                                    </m:r>
                                  </m:sub>
                                </m:sSub>
                                <m:r>
                                  <a:rPr kumimoji="1" lang="en-US" altLang="ja-JP" sz="1800" b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kumimoji="1" lang="en-US" altLang="ja-JP" sz="1800" b="1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游ゴシック" panose="020B0400000000000000" pitchFamily="50" charset="-128"/>
                            <a:ea typeface="游ゴシック" panose="020B0400000000000000" pitchFamily="50" charset="-128"/>
                            <a:cs typeface="+mn-cs"/>
                          </a:endParaRPr>
                        </a:p>
                      </a:txBody>
                      <a:tcPr marL="6350" marR="6350" marT="6350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ja-JP" sz="1800" b="1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游ゴシック" panose="020B0400000000000000" pitchFamily="50" charset="-128"/>
                                  </a:rPr>
                                  <m:t>  </m:t>
                                </m:r>
                                <m:r>
                                  <a:rPr lang="en-US" altLang="ja-JP" sz="1800" b="1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游ゴシック" panose="020B0400000000000000" pitchFamily="50" charset="-128"/>
                                  </a:rPr>
                                  <m:t>𝒄𝒐𝒐𝒑</m:t>
                                </m:r>
                              </m:oMath>
                            </m:oMathPara>
                          </a14:m>
                          <a:endParaRPr lang="ja-JP" altLang="en-US" sz="1800" b="1" i="0" u="none" strike="noStrike">
                            <a:solidFill>
                              <a:srgbClr val="000000"/>
                            </a:solidFill>
                            <a:effectLst/>
                            <a:latin typeface="游ゴシック" panose="020B0400000000000000" pitchFamily="50" charset="-128"/>
                            <a:ea typeface="游ゴシック" panose="020B0400000000000000" pitchFamily="50" charset="-128"/>
                          </a:endParaRPr>
                        </a:p>
                      </a:txBody>
                      <a:tcPr marL="6350" marR="6350" marT="6350" marB="0"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ja-JP" sz="1800" b="1" i="0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kumimoji="1" lang="en-US" altLang="ja-JP" sz="1800" b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sSub>
                                  <m:sSubPr>
                                    <m:ctrlPr>
                                      <a:rPr kumimoji="1" lang="en-US" altLang="ja-JP" sz="1800" b="1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ja-JP" sz="1800" b="1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kumimoji="1" lang="en-US" altLang="ja-JP" sz="1800" b="1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sub>
                                </m:sSub>
                                <m:r>
                                  <a:rPr kumimoji="1" lang="en-US" altLang="ja-JP" sz="1800" b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kumimoji="1" lang="en-US" altLang="ja-JP" sz="1800" b="1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ja-JP" sz="1800" b="1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kumimoji="1" lang="en-US" altLang="ja-JP" sz="1800" b="1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</a:rPr>
                                      <m:t>𝑩</m:t>
                                    </m:r>
                                  </m:sub>
                                </m:sSub>
                                <m:r>
                                  <a:rPr kumimoji="1" lang="en-US" altLang="ja-JP" sz="1800" b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kumimoji="1" lang="en-US" altLang="ja-JP" sz="1800" b="1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游ゴシック" panose="020B0400000000000000" pitchFamily="50" charset="-128"/>
                            <a:ea typeface="游ゴシック" panose="020B0400000000000000" pitchFamily="50" charset="-128"/>
                            <a:cs typeface="+mn-cs"/>
                          </a:endParaRPr>
                        </a:p>
                      </a:txBody>
                      <a:tcPr marL="6350" marR="6350" marT="635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ja-JP" sz="1800" b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 [</m:t>
                                </m:r>
                                <m:sSub>
                                  <m:sSubPr>
                                    <m:ctrlPr>
                                      <a:rPr kumimoji="1" lang="en-US" altLang="ja-JP" sz="1800" b="1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ja-JP" sz="1800" b="1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</a:rPr>
                                      <m:t>𝐬</m:t>
                                    </m:r>
                                    <m:r>
                                      <a:rPr kumimoji="1" lang="en-US" altLang="ja-JP" sz="1800" b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e>
                                  <m:sub>
                                    <m:r>
                                      <a:rPr kumimoji="1" lang="en-US" altLang="ja-JP" sz="1800" b="1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sub>
                                </m:sSub>
                                <m:r>
                                  <a:rPr kumimoji="1" lang="en-US" altLang="ja-JP" sz="1800" b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kumimoji="1" lang="en-US" altLang="ja-JP" sz="1800" b="1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ja-JP" sz="1800" b="1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</a:rPr>
                                      <m:t>𝐬</m:t>
                                    </m:r>
                                    <m:r>
                                      <a:rPr kumimoji="1" lang="en-US" altLang="ja-JP" sz="1800" b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e>
                                  <m:sub>
                                    <m:r>
                                      <a:rPr kumimoji="1" lang="en-US" altLang="ja-JP" sz="1800" b="1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</a:rPr>
                                      <m:t>𝑩</m:t>
                                    </m:r>
                                  </m:sub>
                                </m:sSub>
                                <m:r>
                                  <a:rPr kumimoji="1" lang="en-US" altLang="ja-JP" sz="1800" b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kumimoji="1" lang="en-US" altLang="ja-JP" sz="1800" b="1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游ゴシック" panose="020B0400000000000000" pitchFamily="50" charset="-128"/>
                            <a:ea typeface="游ゴシック" panose="020B0400000000000000" pitchFamily="50" charset="-128"/>
                            <a:cs typeface="+mn-cs"/>
                          </a:endParaRPr>
                        </a:p>
                      </a:txBody>
                      <a:tcPr marL="6350" marR="6350" marT="6350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en-US" altLang="ja-JP" sz="1800" b="1" i="1" u="none" strike="noStrike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r>
                                  <a:rPr lang="en-US" altLang="ja-JP" sz="1800" b="1" i="1" u="none" strike="noStrike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𝒄𝒐𝒐𝒑</m:t>
                                </m:r>
                              </m:oMath>
                            </m:oMathPara>
                          </a14:m>
                          <a:endParaRPr lang="ja-JP" altLang="en-US" sz="1800" b="1" i="0" u="none" strike="noStrike">
                            <a:solidFill>
                              <a:srgbClr val="000000"/>
                            </a:solidFill>
                            <a:effectLst/>
                            <a:latin typeface="游ゴシック" panose="020B0400000000000000" pitchFamily="50" charset="-128"/>
                            <a:ea typeface="游ゴシック" panose="020B0400000000000000" pitchFamily="50" charset="-128"/>
                          </a:endParaRPr>
                        </a:p>
                      </a:txBody>
                      <a:tcPr marL="6350" marR="6350" marT="6350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en-US" altLang="ja-JP" sz="1800" b="1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游ゴシック" panose="020B0400000000000000" pitchFamily="50" charset="-128"/>
                                  </a:rPr>
                                  <m:t>𝒎</m:t>
                                </m:r>
                              </m:oMath>
                            </m:oMathPara>
                          </a14:m>
                          <a:endParaRPr lang="ja-JP" altLang="en-US" sz="1800" b="1" i="0" u="none" strike="noStrike">
                            <a:solidFill>
                              <a:srgbClr val="000000"/>
                            </a:solidFill>
                            <a:effectLst/>
                            <a:latin typeface="游ゴシック" panose="020B0400000000000000" pitchFamily="50" charset="-128"/>
                            <a:ea typeface="游ゴシック" panose="020B0400000000000000" pitchFamily="50" charset="-128"/>
                          </a:endParaRPr>
                        </a:p>
                      </a:txBody>
                      <a:tcPr marL="6350" marR="6350" marT="6350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40318636"/>
                      </a:ext>
                    </a:extLst>
                  </a:tr>
                  <a:tr h="521220">
                    <a:tc>
                      <a:txBody>
                        <a:bodyPr/>
                        <a:lstStyle/>
                        <a:p>
                          <a:pPr algn="l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ja-JP" sz="1800" b="1" u="none" strike="noStrike" smtClean="0">
                                    <a:effectLst/>
                                    <a:latin typeface="Cambria Math" panose="02040503050406030204" pitchFamily="18" charset="0"/>
                                  </a:rPr>
                                  <m:t>[ </m:t>
                                </m:r>
                                <m:r>
                                  <a:rPr lang="en-US" altLang="ja-JP" sz="1800" b="1" i="0" u="none" strike="noStrike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en-US" altLang="ja-JP" sz="1800" b="1" u="none" strike="noStrike" smtClean="0">
                                    <a:effectLst/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altLang="ja-JP" sz="1800" b="1" i="0" u="none" strike="noStrike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𝟒</m:t>
                                </m:r>
                                <m:r>
                                  <a:rPr lang="en-US" altLang="ja-JP" sz="1800" b="1" u="none" strike="noStrike" smtClean="0">
                                    <a:effectLst/>
                                    <a:latin typeface="Cambria Math" panose="02040503050406030204" pitchFamily="18" charset="0"/>
                                  </a:rPr>
                                  <m:t> ]</m:t>
                                </m:r>
                              </m:oMath>
                            </m:oMathPara>
                          </a14:m>
                          <a:endParaRPr lang="ja-JP" altLang="en-US" sz="1800" b="1" i="0" u="none" strike="noStrike">
                            <a:solidFill>
                              <a:srgbClr val="000000"/>
                            </a:solidFill>
                            <a:effectLst/>
                            <a:latin typeface="游ゴシック" panose="020B0400000000000000" pitchFamily="50" charset="-128"/>
                            <a:ea typeface="+mn-ea"/>
                          </a:endParaRPr>
                        </a:p>
                      </a:txBody>
                      <a:tcPr marL="6350" marR="6350" marT="6350" marB="0"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ja-JP" sz="1800" b="1" u="none" strike="noStrike" smtClean="0">
                                    <a:effectLst/>
                                    <a:latin typeface="Cambria Math" panose="02040503050406030204" pitchFamily="18" charset="0"/>
                                  </a:rPr>
                                  <m:t>[ ↓ , → ]</m:t>
                                </m:r>
                              </m:oMath>
                            </m:oMathPara>
                          </a14:m>
                          <a:endParaRPr lang="ja-JP" altLang="en-US" sz="1800" b="1" i="0" u="none" strike="noStrike">
                            <a:solidFill>
                              <a:srgbClr val="000000"/>
                            </a:solidFill>
                            <a:effectLst/>
                            <a:latin typeface="游ゴシック" panose="020B0400000000000000" pitchFamily="50" charset="-128"/>
                            <a:ea typeface="+mn-ea"/>
                          </a:endParaRPr>
                        </a:p>
                      </a:txBody>
                      <a:tcPr marL="6350" marR="6350" marT="635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ja-JP" sz="1800" b="1" u="none" strike="noStrike" smtClean="0">
                                    <a:effectLst/>
                                    <a:latin typeface="Cambria Math" panose="02040503050406030204" pitchFamily="18" charset="0"/>
                                  </a:rPr>
                                  <m:t>[ </m:t>
                                </m:r>
                                <m:r>
                                  <a:rPr lang="en-US" altLang="ja-JP" sz="1800" b="1" i="0" u="none" strike="noStrike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𝟓</m:t>
                                </m:r>
                                <m:r>
                                  <a:rPr lang="en-US" altLang="ja-JP" sz="1800" b="1" u="none" strike="noStrike" smtClean="0">
                                    <a:effectLst/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altLang="ja-JP" sz="1800" b="1" i="0" u="none" strike="noStrike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𝟓</m:t>
                                </m:r>
                                <m:r>
                                  <a:rPr lang="en-US" altLang="ja-JP" sz="1800" b="1" u="none" strike="noStrike" smtClean="0">
                                    <a:effectLst/>
                                    <a:latin typeface="Cambria Math" panose="02040503050406030204" pitchFamily="18" charset="0"/>
                                  </a:rPr>
                                  <m:t> ]</m:t>
                                </m:r>
                              </m:oMath>
                            </m:oMathPara>
                          </a14:m>
                          <a:endParaRPr lang="ja-JP" altLang="en-US" sz="1800" b="1" i="0" u="none" strike="noStrike">
                            <a:solidFill>
                              <a:srgbClr val="000000"/>
                            </a:solidFill>
                            <a:effectLst/>
                            <a:latin typeface="游ゴシック" panose="020B0400000000000000" pitchFamily="50" charset="-128"/>
                            <a:ea typeface="+mn-ea"/>
                          </a:endParaRPr>
                        </a:p>
                      </a:txBody>
                      <a:tcPr marL="6350" marR="6350" marT="6350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ja-JP" sz="2000" b="1" u="none" strike="noStrike">
                              <a:effectLst/>
                            </a:rPr>
                            <a:t>×</a:t>
                          </a:r>
                          <a:endParaRPr lang="ja-JP" altLang="en-US" sz="2000" b="1" i="0" u="none" strike="noStrike">
                            <a:solidFill>
                              <a:srgbClr val="000000"/>
                            </a:solidFill>
                            <a:effectLst/>
                            <a:latin typeface="游ゴシック" panose="020B0400000000000000" pitchFamily="50" charset="-128"/>
                            <a:ea typeface="游ゴシック" panose="020B0400000000000000" pitchFamily="50" charset="-128"/>
                          </a:endParaRPr>
                        </a:p>
                      </a:txBody>
                      <a:tcPr marL="6350" marR="6350" marT="6350" marB="0"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ja-JP" sz="1800" b="1" u="none" strike="noStrike" smtClean="0">
                                    <a:effectLst/>
                                    <a:latin typeface="Cambria Math" panose="02040503050406030204" pitchFamily="18" charset="0"/>
                                  </a:rPr>
                                  <m:t>[ ↓ , ↓ ]</m:t>
                                </m:r>
                              </m:oMath>
                            </m:oMathPara>
                          </a14:m>
                          <a:endParaRPr lang="ja-JP" altLang="en-US" sz="1800" b="1" i="0" u="none" strike="noStrike">
                            <a:solidFill>
                              <a:srgbClr val="000000"/>
                            </a:solidFill>
                            <a:effectLst/>
                            <a:latin typeface="游ゴシック" panose="020B0400000000000000" pitchFamily="50" charset="-128"/>
                            <a:ea typeface="+mn-ea"/>
                          </a:endParaRPr>
                        </a:p>
                      </a:txBody>
                      <a:tcPr marL="6350" marR="6350" marT="635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ja-JP" sz="1800" b="1" u="none" strike="noStrike" smtClean="0">
                                    <a:effectLst/>
                                    <a:latin typeface="Cambria Math" panose="02040503050406030204" pitchFamily="18" charset="0"/>
                                  </a:rPr>
                                  <m:t>[ </m:t>
                                </m:r>
                                <m:r>
                                  <a:rPr lang="en-US" altLang="ja-JP" sz="1800" b="1" i="0" u="none" strike="noStrike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𝟓</m:t>
                                </m:r>
                                <m:r>
                                  <a:rPr lang="en-US" altLang="ja-JP" sz="1800" b="1" u="none" strike="noStrike" smtClean="0">
                                    <a:effectLst/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altLang="ja-JP" sz="1800" b="1" i="0" u="none" strike="noStrike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𝟖</m:t>
                                </m:r>
                                <m:r>
                                  <a:rPr lang="en-US" altLang="ja-JP" sz="1800" b="1" u="none" strike="noStrike" smtClean="0">
                                    <a:effectLst/>
                                    <a:latin typeface="Cambria Math" panose="02040503050406030204" pitchFamily="18" charset="0"/>
                                  </a:rPr>
                                  <m:t> ]</m:t>
                                </m:r>
                              </m:oMath>
                            </m:oMathPara>
                          </a14:m>
                          <a:endParaRPr lang="ja-JP" altLang="en-US" sz="1800" b="1" i="0" u="none" strike="noStrike">
                            <a:solidFill>
                              <a:srgbClr val="000000"/>
                            </a:solidFill>
                            <a:effectLst/>
                            <a:latin typeface="游ゴシック" panose="020B0400000000000000" pitchFamily="50" charset="-128"/>
                            <a:ea typeface="+mn-ea"/>
                          </a:endParaRPr>
                        </a:p>
                      </a:txBody>
                      <a:tcPr marL="6350" marR="6350" marT="6350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ja-JP" altLang="en-US" sz="1800" b="1" u="none" strike="noStrike">
                              <a:solidFill>
                                <a:srgbClr val="FF0000"/>
                              </a:solidFill>
                              <a:effectLst/>
                            </a:rPr>
                            <a:t>〇</a:t>
                          </a:r>
                          <a:endParaRPr lang="ja-JP" altLang="en-US" sz="1800" b="1" i="0" u="none" strike="noStrike">
                            <a:solidFill>
                              <a:srgbClr val="FF0000"/>
                            </a:solidFill>
                            <a:effectLst/>
                            <a:latin typeface="游ゴシック" panose="020B0400000000000000" pitchFamily="50" charset="-128"/>
                            <a:ea typeface="游ゴシック" panose="020B0400000000000000" pitchFamily="50" charset="-128"/>
                          </a:endParaRPr>
                        </a:p>
                      </a:txBody>
                      <a:tcPr marL="6350" marR="6350" marT="6350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ja-JP" sz="1800" b="1" i="1" u="none" strike="noStrike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游ゴシック" panose="020B0400000000000000" pitchFamily="50" charset="-128"/>
                                  </a:rPr>
                                  <m:t>𝟐𝟏</m:t>
                                </m:r>
                              </m:oMath>
                            </m:oMathPara>
                          </a14:m>
                          <a:endParaRPr lang="ja-JP" altLang="en-US" sz="1800" b="1" i="0" u="none" strike="noStrike">
                            <a:solidFill>
                              <a:schemeClr val="tx1"/>
                            </a:solidFill>
                            <a:effectLst/>
                            <a:latin typeface="游ゴシック" panose="020B0400000000000000" pitchFamily="50" charset="-128"/>
                            <a:ea typeface="游ゴシック" panose="020B0400000000000000" pitchFamily="50" charset="-128"/>
                          </a:endParaRPr>
                        </a:p>
                      </a:txBody>
                      <a:tcPr marL="6350" marR="6350" marT="6350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2581142913"/>
                      </a:ext>
                    </a:extLst>
                  </a:tr>
                  <a:tr h="521220">
                    <a:tc>
                      <a:txBody>
                        <a:bodyPr/>
                        <a:lstStyle/>
                        <a:p>
                          <a:pPr algn="l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ja-JP" sz="1800" b="1" u="none" strike="noStrike" smtClean="0">
                                    <a:effectLst/>
                                    <a:latin typeface="Cambria Math" panose="02040503050406030204" pitchFamily="18" charset="0"/>
                                  </a:rPr>
                                  <m:t>[ </m:t>
                                </m:r>
                                <m:r>
                                  <a:rPr lang="en-US" altLang="ja-JP" sz="1800" b="1" i="0" u="none" strike="noStrike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𝟖</m:t>
                                </m:r>
                                <m:r>
                                  <a:rPr lang="en-US" altLang="ja-JP" sz="1800" b="1" u="none" strike="noStrike" smtClean="0">
                                    <a:effectLst/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altLang="ja-JP" sz="1800" b="1" i="0" u="none" strike="noStrike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𝟓</m:t>
                                </m:r>
                                <m:r>
                                  <a:rPr lang="en-US" altLang="ja-JP" sz="1800" b="1" u="none" strike="noStrike" smtClean="0">
                                    <a:effectLst/>
                                    <a:latin typeface="Cambria Math" panose="02040503050406030204" pitchFamily="18" charset="0"/>
                                  </a:rPr>
                                  <m:t> ]</m:t>
                                </m:r>
                              </m:oMath>
                            </m:oMathPara>
                          </a14:m>
                          <a:endParaRPr lang="ja-JP" altLang="en-US" sz="1800" b="1" i="0" u="none" strike="noStrike">
                            <a:solidFill>
                              <a:srgbClr val="000000"/>
                            </a:solidFill>
                            <a:effectLst/>
                            <a:latin typeface="游ゴシック" panose="020B0400000000000000" pitchFamily="50" charset="-128"/>
                            <a:ea typeface="游ゴシック" panose="020B0400000000000000" pitchFamily="50" charset="-128"/>
                          </a:endParaRPr>
                        </a:p>
                      </a:txBody>
                      <a:tcPr marL="6350" marR="6350" marT="6350" marB="0"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ja-JP" sz="1800" b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[→,</m:t>
                                </m:r>
                                <m:r>
                                  <a:rPr lang="en-US" altLang="ja-JP" sz="1800" b="1" u="none" strike="noStrike" smtClean="0">
                                    <a:effectLst/>
                                    <a:latin typeface="Cambria Math" panose="02040503050406030204" pitchFamily="18" charset="0"/>
                                  </a:rPr>
                                  <m:t>↓</m:t>
                                </m:r>
                                <m:r>
                                  <a:rPr kumimoji="1" lang="en-US" altLang="ja-JP" sz="1800" b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kumimoji="1" lang="ja-JP" altLang="en-US" sz="1800" b="1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游ゴシック" panose="020B0400000000000000" pitchFamily="50" charset="-128"/>
                            <a:ea typeface="游ゴシック" panose="020B0400000000000000" pitchFamily="50" charset="-128"/>
                            <a:cs typeface="+mn-cs"/>
                          </a:endParaRPr>
                        </a:p>
                      </a:txBody>
                      <a:tcPr marL="6350" marR="6350" marT="635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ja-JP" sz="1800" b="1" u="none" strike="noStrike" smtClean="0">
                                    <a:effectLst/>
                                    <a:latin typeface="Cambria Math" panose="02040503050406030204" pitchFamily="18" charset="0"/>
                                  </a:rPr>
                                  <m:t>[ </m:t>
                                </m:r>
                                <m:r>
                                  <a:rPr lang="en-US" altLang="ja-JP" sz="1800" b="1" i="0" u="none" strike="noStrike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𝟗</m:t>
                                </m:r>
                                <m:r>
                                  <a:rPr lang="en-US" altLang="ja-JP" sz="1800" b="1" u="none" strike="noStrike" smtClean="0">
                                    <a:effectLst/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altLang="ja-JP" sz="1800" b="1" i="0" u="none" strike="noStrike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𝟗</m:t>
                                </m:r>
                                <m:r>
                                  <a:rPr lang="en-US" altLang="ja-JP" sz="1800" b="1" u="none" strike="noStrike" smtClean="0">
                                    <a:effectLst/>
                                    <a:latin typeface="Cambria Math" panose="02040503050406030204" pitchFamily="18" charset="0"/>
                                  </a:rPr>
                                  <m:t> ]</m:t>
                                </m:r>
                              </m:oMath>
                            </m:oMathPara>
                          </a14:m>
                          <a:endParaRPr lang="ja-JP" altLang="en-US" sz="1800" b="1" i="0" u="none" strike="noStrike">
                            <a:solidFill>
                              <a:srgbClr val="000000"/>
                            </a:solidFill>
                            <a:effectLst/>
                            <a:latin typeface="游ゴシック" panose="020B0400000000000000" pitchFamily="50" charset="-128"/>
                            <a:ea typeface="游ゴシック" panose="020B0400000000000000" pitchFamily="50" charset="-128"/>
                          </a:endParaRP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ja-JP" sz="2000" b="1" u="none" strike="noStrike">
                              <a:effectLst/>
                            </a:rPr>
                            <a:t>×</a:t>
                          </a:r>
                          <a:endParaRPr lang="ja-JP" altLang="en-US" sz="2000" b="1" i="0" u="none" strike="noStrike">
                            <a:solidFill>
                              <a:srgbClr val="000000"/>
                            </a:solidFill>
                            <a:effectLst/>
                            <a:latin typeface="游ゴシック" panose="020B0400000000000000" pitchFamily="50" charset="-128"/>
                            <a:ea typeface="+mn-ea"/>
                          </a:endParaRPr>
                        </a:p>
                      </a:txBody>
                      <a:tcPr marL="6350" marR="6350" marT="6350" marB="0"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ja-JP" sz="1800" b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[ ↓ ,</m:t>
                                </m:r>
                                <m:r>
                                  <a:rPr lang="en-US" altLang="ja-JP" sz="1800" b="1" u="none" strike="noStrike" smtClean="0">
                                    <a:effectLst/>
                                    <a:latin typeface="Cambria Math" panose="02040503050406030204" pitchFamily="18" charset="0"/>
                                  </a:rPr>
                                  <m:t>↓ </m:t>
                                </m:r>
                                <m:r>
                                  <a:rPr kumimoji="1" lang="en-US" altLang="ja-JP" sz="1800" b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kumimoji="1" lang="ja-JP" altLang="en-US" sz="1800" b="1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游ゴシック" panose="020B0400000000000000" pitchFamily="50" charset="-128"/>
                            <a:ea typeface="游ゴシック" panose="020B0400000000000000" pitchFamily="50" charset="-128"/>
                            <a:cs typeface="+mn-cs"/>
                          </a:endParaRPr>
                        </a:p>
                      </a:txBody>
                      <a:tcPr marL="6350" marR="6350" marT="635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ja-JP" sz="1800" b="1" u="none" strike="noStrike" smtClean="0">
                                    <a:effectLst/>
                                    <a:latin typeface="Cambria Math" panose="02040503050406030204" pitchFamily="18" charset="0"/>
                                  </a:rPr>
                                  <m:t>[ </m:t>
                                </m:r>
                                <m:r>
                                  <a:rPr lang="en-US" altLang="ja-JP" sz="1800" b="1" i="0" u="none" strike="noStrike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𝟏𝟐</m:t>
                                </m:r>
                                <m:r>
                                  <a:rPr lang="en-US" altLang="ja-JP" sz="1800" b="1" u="none" strike="noStrike" smtClean="0">
                                    <a:effectLst/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altLang="ja-JP" sz="1800" b="1" i="0" u="none" strike="noStrike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𝟗</m:t>
                                </m:r>
                                <m:r>
                                  <a:rPr lang="en-US" altLang="ja-JP" sz="1800" b="1" u="none" strike="noStrike" smtClean="0">
                                    <a:effectLst/>
                                    <a:latin typeface="Cambria Math" panose="02040503050406030204" pitchFamily="18" charset="0"/>
                                  </a:rPr>
                                  <m:t> ]</m:t>
                                </m:r>
                              </m:oMath>
                            </m:oMathPara>
                          </a14:m>
                          <a:endParaRPr lang="ja-JP" altLang="en-US" sz="1800" b="1" i="0" u="none" strike="noStrike">
                            <a:solidFill>
                              <a:srgbClr val="000000"/>
                            </a:solidFill>
                            <a:effectLst/>
                            <a:latin typeface="游ゴシック" panose="020B0400000000000000" pitchFamily="50" charset="-128"/>
                            <a:ea typeface="游ゴシック" panose="020B0400000000000000" pitchFamily="50" charset="-128"/>
                          </a:endParaRP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ja-JP" altLang="en-US" sz="1800" b="1" u="none" strike="noStrike">
                              <a:solidFill>
                                <a:srgbClr val="FF0000"/>
                              </a:solidFill>
                              <a:effectLst/>
                            </a:rPr>
                            <a:t>〇</a:t>
                          </a:r>
                          <a:endParaRPr lang="ja-JP" altLang="en-US" sz="1800" b="1" i="0" u="none" strike="noStrike">
                            <a:solidFill>
                              <a:srgbClr val="FF0000"/>
                            </a:solidFill>
                            <a:effectLst/>
                            <a:latin typeface="游ゴシック" panose="020B0400000000000000" pitchFamily="50" charset="-128"/>
                            <a:ea typeface="+mn-ea"/>
                          </a:endParaRP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ja-JP" sz="1800" b="1" i="1" u="none" strike="noStrike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</a:rPr>
                                  <m:t>𝟑𝟔</m:t>
                                </m:r>
                              </m:oMath>
                            </m:oMathPara>
                          </a14:m>
                          <a:endParaRPr lang="ja-JP" altLang="en-US" sz="1800" b="1" i="0" u="none" strike="noStrike">
                            <a:solidFill>
                              <a:schemeClr val="tx1"/>
                            </a:solidFill>
                            <a:effectLst/>
                            <a:latin typeface="游ゴシック" panose="020B0400000000000000" pitchFamily="50" charset="-128"/>
                            <a:ea typeface="+mn-ea"/>
                          </a:endParaRPr>
                        </a:p>
                      </a:txBody>
                      <a:tcPr marL="6350" marR="6350" marT="6350" marB="0" anchor="ctr"/>
                    </a:tc>
                    <a:extLst>
                      <a:ext uri="{0D108BD9-81ED-4DB2-BD59-A6C34878D82A}">
                        <a16:rowId xmlns:a16="http://schemas.microsoft.com/office/drawing/2014/main" val="1168379450"/>
                      </a:ext>
                    </a:extLst>
                  </a:tr>
                  <a:tr h="52122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ja-JP" sz="1800" b="1" u="none" strike="noStrike" smtClean="0">
                                    <a:effectLst/>
                                    <a:latin typeface="Cambria Math" panose="02040503050406030204" pitchFamily="18" charset="0"/>
                                  </a:rPr>
                                  <m:t>[ </m:t>
                                </m:r>
                                <m:r>
                                  <a:rPr lang="en-US" altLang="ja-JP" sz="1800" b="1" i="1" u="none" strike="noStrike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𝟏𝟒</m:t>
                                </m:r>
                                <m:r>
                                  <a:rPr lang="en-US" altLang="ja-JP" sz="1800" b="1" u="none" strike="noStrike" smtClean="0">
                                    <a:effectLst/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altLang="ja-JP" sz="1800" b="1" i="0" u="none" strike="noStrike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𝟏𝟒</m:t>
                                </m:r>
                                <m:r>
                                  <a:rPr lang="en-US" altLang="ja-JP" sz="1800" b="1" u="none" strike="noStrike" smtClean="0">
                                    <a:effectLst/>
                                    <a:latin typeface="Cambria Math" panose="02040503050406030204" pitchFamily="18" charset="0"/>
                                  </a:rPr>
                                  <m:t> ]</m:t>
                                </m:r>
                              </m:oMath>
                            </m:oMathPara>
                          </a14:m>
                          <a:endParaRPr lang="ja-JP" altLang="en-US" sz="1800" b="1" i="0" u="none" strike="noStrike">
                            <a:solidFill>
                              <a:srgbClr val="000000"/>
                            </a:solidFill>
                            <a:effectLst/>
                            <a:latin typeface="游ゴシック" panose="020B0400000000000000" pitchFamily="50" charset="-128"/>
                            <a:ea typeface="+mn-ea"/>
                          </a:endParaRPr>
                        </a:p>
                      </a:txBody>
                      <a:tcPr marL="6350" marR="6350" marT="6350" marB="0"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ja-JP" sz="1800" b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[ → ,→]</m:t>
                                </m:r>
                              </m:oMath>
                            </m:oMathPara>
                          </a14:m>
                          <a:endParaRPr kumimoji="1" lang="ja-JP" altLang="en-US" sz="1800" b="1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游ゴシック" panose="020B0400000000000000" pitchFamily="50" charset="-128"/>
                            <a:ea typeface="游ゴシック" panose="020B0400000000000000" pitchFamily="50" charset="-128"/>
                            <a:cs typeface="+mn-cs"/>
                          </a:endParaRPr>
                        </a:p>
                      </a:txBody>
                      <a:tcPr marL="6350" marR="6350" marT="635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ja-JP" sz="1800" b="1" u="none" strike="noStrike" smtClean="0">
                                    <a:effectLst/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n-US" altLang="ja-JP" sz="1800" b="1" i="1" u="none" strike="noStrike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𝟏𝟓</m:t>
                                </m:r>
                                <m:r>
                                  <a:rPr lang="en-US" altLang="ja-JP" sz="1800" b="1" u="none" strike="noStrike" smtClean="0">
                                    <a:effectLst/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altLang="ja-JP" sz="1800" b="1" i="1" u="none" strike="noStrike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𝟏𝟓</m:t>
                                </m:r>
                                <m:r>
                                  <a:rPr lang="en-US" altLang="ja-JP" sz="1800" b="1" u="none" strike="noStrike" smtClean="0">
                                    <a:effectLst/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ja-JP" altLang="en-US" sz="1800" b="1" i="0" u="none" strike="noStrike">
                            <a:solidFill>
                              <a:srgbClr val="000000"/>
                            </a:solidFill>
                            <a:effectLst/>
                            <a:latin typeface="游ゴシック" panose="020B0400000000000000" pitchFamily="50" charset="-128"/>
                            <a:ea typeface="+mn-ea"/>
                          </a:endParaRP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ja-JP" sz="2000" b="1" u="none" strike="noStrike">
                              <a:effectLst/>
                            </a:rPr>
                            <a:t>×</a:t>
                          </a:r>
                          <a:endParaRPr lang="en-US" altLang="ja-JP" sz="2000" b="1" i="0" u="none" strike="noStrike">
                            <a:solidFill>
                              <a:srgbClr val="000000"/>
                            </a:solidFill>
                            <a:effectLst/>
                            <a:latin typeface="游ゴシック" panose="020B0400000000000000" pitchFamily="50" charset="-128"/>
                            <a:ea typeface="+mn-ea"/>
                          </a:endParaRPr>
                        </a:p>
                      </a:txBody>
                      <a:tcPr marL="6350" marR="6350" marT="6350" marB="0"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ja-JP" sz="1800" b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[ ↓, →]</m:t>
                                </m:r>
                              </m:oMath>
                            </m:oMathPara>
                          </a14:m>
                          <a:endParaRPr kumimoji="1" lang="ja-JP" altLang="en-US" sz="1800" b="1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游ゴシック" panose="020B0400000000000000" pitchFamily="50" charset="-128"/>
                            <a:ea typeface="游ゴシック" panose="020B0400000000000000" pitchFamily="50" charset="-128"/>
                            <a:cs typeface="+mn-cs"/>
                          </a:endParaRPr>
                        </a:p>
                      </a:txBody>
                      <a:tcPr marL="6350" marR="6350" marT="635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ja-JP" sz="1800" b="1" u="none" strike="noStrike" smtClean="0">
                                    <a:effectLst/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n-US" altLang="ja-JP" sz="1800" b="1" i="1" u="none" strike="noStrike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𝟏𝟗</m:t>
                                </m:r>
                                <m:r>
                                  <a:rPr lang="en-US" altLang="ja-JP" sz="1800" b="1" u="none" strike="noStrike" smtClean="0">
                                    <a:effectLst/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altLang="ja-JP" sz="1800" b="1" i="0" u="none" strike="noStrike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𝟏𝟓</m:t>
                                </m:r>
                                <m:r>
                                  <a:rPr lang="en-US" altLang="ja-JP" sz="1800" b="1" u="none" strike="noStrike" smtClean="0">
                                    <a:effectLst/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ja-JP" altLang="en-US" sz="1800" b="1" i="0" u="none" strike="noStrike">
                            <a:solidFill>
                              <a:srgbClr val="000000"/>
                            </a:solidFill>
                            <a:effectLst/>
                            <a:latin typeface="游ゴシック" panose="020B0400000000000000" pitchFamily="50" charset="-128"/>
                            <a:ea typeface="+mn-ea"/>
                          </a:endParaRP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ja-JP" altLang="en-US" sz="1800" b="1" u="none" strike="noStrike">
                              <a:solidFill>
                                <a:srgbClr val="FF0000"/>
                              </a:solidFill>
                              <a:effectLst/>
                            </a:rPr>
                            <a:t>〇</a:t>
                          </a:r>
                          <a:endParaRPr lang="ja-JP" altLang="en-US" sz="1800" b="1" i="0" u="none" strike="noStrike">
                            <a:solidFill>
                              <a:srgbClr val="FF0000"/>
                            </a:solidFill>
                            <a:effectLst/>
                            <a:latin typeface="游ゴシック" panose="020B0400000000000000" pitchFamily="50" charset="-128"/>
                            <a:ea typeface="+mn-ea"/>
                          </a:endParaRP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ja-JP" sz="1800" b="1" i="1" u="none" strike="noStrike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</a:rPr>
                                  <m:t>𝟑𝟓</m:t>
                                </m:r>
                              </m:oMath>
                            </m:oMathPara>
                          </a14:m>
                          <a:endParaRPr lang="ja-JP" altLang="en-US" sz="1800" b="1" i="0" u="none" strike="noStrike">
                            <a:solidFill>
                              <a:schemeClr val="tx1"/>
                            </a:solidFill>
                            <a:effectLst/>
                            <a:latin typeface="游ゴシック" panose="020B0400000000000000" pitchFamily="50" charset="-128"/>
                            <a:ea typeface="+mn-ea"/>
                          </a:endParaRPr>
                        </a:p>
                      </a:txBody>
                      <a:tcPr marL="6350" marR="6350" marT="6350" marB="0" anchor="ctr"/>
                    </a:tc>
                    <a:extLst>
                      <a:ext uri="{0D108BD9-81ED-4DB2-BD59-A6C34878D82A}">
                        <a16:rowId xmlns:a16="http://schemas.microsoft.com/office/drawing/2014/main" val="3698417303"/>
                      </a:ext>
                    </a:extLst>
                  </a:tr>
                  <a:tr h="52122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ja-JP" sz="1800" b="1" u="none" strike="noStrike" smtClean="0">
                                    <a:effectLst/>
                                    <a:latin typeface="Cambria Math" panose="02040503050406030204" pitchFamily="18" charset="0"/>
                                  </a:rPr>
                                  <m:t>[ </m:t>
                                </m:r>
                                <m:r>
                                  <a:rPr lang="en-US" altLang="ja-JP" sz="1800" b="1" i="0" u="none" strike="noStrike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𝟏𝟐</m:t>
                                </m:r>
                                <m:r>
                                  <a:rPr lang="en-US" altLang="ja-JP" sz="1800" b="1" u="none" strike="noStrike" smtClean="0">
                                    <a:effectLst/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ja-JP" sz="1800" b="1" i="0" u="none" strike="noStrike" smtClean="0">
                                    <a:effectLst/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ja-JP" sz="1800" b="1" i="0" u="none" strike="noStrike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𝟗</m:t>
                                </m:r>
                                <m:r>
                                  <a:rPr lang="en-US" altLang="ja-JP" sz="1800" b="1" u="none" strike="noStrike" smtClean="0">
                                    <a:effectLst/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ja-JP" altLang="en-US" sz="1800" b="1" i="0" u="none" strike="noStrike">
                            <a:solidFill>
                              <a:srgbClr val="000000"/>
                            </a:solidFill>
                            <a:effectLst/>
                            <a:latin typeface="游ゴシック" panose="020B0400000000000000" pitchFamily="50" charset="-128"/>
                            <a:ea typeface="+mn-ea"/>
                          </a:endParaRPr>
                        </a:p>
                      </a:txBody>
                      <a:tcPr marL="6350" marR="6350" marT="6350" marB="0"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ja-JP" sz="1800" b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[ → ,</m:t>
                                </m:r>
                                <m:r>
                                  <a:rPr lang="en-US" altLang="ja-JP" sz="1800" b="1" u="none" strike="noStrike" smtClean="0">
                                    <a:effectLst/>
                                    <a:latin typeface="Cambria Math" panose="02040503050406030204" pitchFamily="18" charset="0"/>
                                  </a:rPr>
                                  <m:t>↓</m:t>
                                </m:r>
                                <m:r>
                                  <a:rPr kumimoji="1" lang="en-US" altLang="ja-JP" sz="1800" b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kumimoji="1" lang="ja-JP" altLang="en-US" sz="1800" b="1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游ゴシック" panose="020B0400000000000000" pitchFamily="50" charset="-128"/>
                            <a:ea typeface="游ゴシック" panose="020B0400000000000000" pitchFamily="50" charset="-128"/>
                            <a:cs typeface="+mn-cs"/>
                          </a:endParaRPr>
                        </a:p>
                      </a:txBody>
                      <a:tcPr marL="6350" marR="6350" marT="635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ja-JP" sz="1800" b="1" u="none" strike="noStrike" smtClean="0">
                                    <a:effectLst/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n-US" altLang="ja-JP" sz="1800" b="1" i="1" u="none" strike="noStrike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en-US" altLang="ja-JP" sz="1800" b="1" i="0" u="none" strike="noStrike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  <m:r>
                                  <a:rPr lang="en-US" altLang="ja-JP" sz="1800" b="1" u="none" strike="noStrike" smtClean="0">
                                    <a:effectLst/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altLang="ja-JP" sz="1800" b="1" i="1" u="none" strike="noStrike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en-US" altLang="ja-JP" sz="1800" b="1" i="0" u="none" strike="noStrike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  <m:r>
                                  <a:rPr lang="en-US" altLang="ja-JP" sz="1800" b="1" u="none" strike="noStrike" smtClean="0">
                                    <a:effectLst/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ja-JP" altLang="en-US" sz="1800" b="1" i="0" u="none" strike="noStrike">
                            <a:solidFill>
                              <a:srgbClr val="000000"/>
                            </a:solidFill>
                            <a:effectLst/>
                            <a:latin typeface="游ゴシック" panose="020B0400000000000000" pitchFamily="50" charset="-128"/>
                            <a:ea typeface="+mn-ea"/>
                          </a:endParaRP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ja-JP" sz="2000" b="1" u="none" strike="noStrike">
                              <a:effectLst/>
                            </a:rPr>
                            <a:t>×</a:t>
                          </a:r>
                          <a:endParaRPr lang="ja-JP" altLang="en-US" sz="2000" b="1" i="0" u="none" strike="noStrike">
                            <a:solidFill>
                              <a:srgbClr val="000000"/>
                            </a:solidFill>
                            <a:effectLst/>
                            <a:latin typeface="游ゴシック" panose="020B0400000000000000" pitchFamily="50" charset="-128"/>
                            <a:ea typeface="+mn-ea"/>
                          </a:endParaRPr>
                        </a:p>
                      </a:txBody>
                      <a:tcPr marL="6350" marR="6350" marT="6350" marB="0"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ja-JP" sz="1800" b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[→,</m:t>
                                </m:r>
                                <m:r>
                                  <a:rPr lang="en-US" altLang="ja-JP" sz="1800" b="1" u="none" strike="noStrike" smtClean="0">
                                    <a:effectLst/>
                                    <a:latin typeface="Cambria Math" panose="02040503050406030204" pitchFamily="18" charset="0"/>
                                  </a:rPr>
                                  <m:t>↓</m:t>
                                </m:r>
                                <m:r>
                                  <a:rPr kumimoji="1" lang="en-US" altLang="ja-JP" sz="1800" b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kumimoji="1" lang="ja-JP" altLang="en-US" sz="1800" b="1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游ゴシック" panose="020B0400000000000000" pitchFamily="50" charset="-128"/>
                            <a:ea typeface="游ゴシック" panose="020B0400000000000000" pitchFamily="50" charset="-128"/>
                            <a:cs typeface="+mn-cs"/>
                          </a:endParaRPr>
                        </a:p>
                      </a:txBody>
                      <a:tcPr marL="6350" marR="6350" marT="635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ja-JP" sz="1800" b="1" u="none" strike="noStrike" smtClean="0">
                                    <a:effectLst/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n-US" altLang="ja-JP" sz="1800" b="1" i="0" u="none" strike="noStrike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𝟏𝟑</m:t>
                                </m:r>
                                <m:r>
                                  <a:rPr lang="en-US" altLang="ja-JP" sz="1800" b="1" u="none" strike="noStrike" smtClean="0">
                                    <a:effectLst/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altLang="ja-JP" sz="1800" b="1" i="0" u="none" strike="noStrike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𝟏𝟑</m:t>
                                </m:r>
                                <m:r>
                                  <a:rPr lang="en-US" altLang="ja-JP" sz="1800" b="1" u="none" strike="noStrike" smtClean="0">
                                    <a:effectLst/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ja-JP" altLang="en-US" sz="1800" b="1" i="0" u="none" strike="noStrike">
                            <a:solidFill>
                              <a:srgbClr val="000000"/>
                            </a:solidFill>
                            <a:effectLst/>
                            <a:latin typeface="游ゴシック" panose="020B0400000000000000" pitchFamily="50" charset="-128"/>
                            <a:ea typeface="+mn-ea"/>
                          </a:endParaRP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ja-JP" sz="1800" b="1" u="none" strike="noStrike">
                              <a:effectLst/>
                            </a:rPr>
                            <a:t>×</a:t>
                          </a:r>
                          <a:endParaRPr lang="ja-JP" altLang="en-US" sz="1800" b="1" i="0" u="none" strike="noStrike">
                            <a:solidFill>
                              <a:srgbClr val="000000"/>
                            </a:solidFill>
                            <a:effectLst/>
                            <a:latin typeface="游ゴシック" panose="020B0400000000000000" pitchFamily="50" charset="-128"/>
                            <a:ea typeface="+mn-ea"/>
                          </a:endParaRP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ja-JP" sz="1800" b="1" i="1" u="none" strike="noStrike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</a:rPr>
                                  <m:t>𝟐𝟎</m:t>
                                </m:r>
                              </m:oMath>
                            </m:oMathPara>
                          </a14:m>
                          <a:endParaRPr lang="ja-JP" altLang="en-US" sz="1800" b="1" i="0" u="none" strike="noStrike">
                            <a:solidFill>
                              <a:schemeClr val="tx1"/>
                            </a:solidFill>
                            <a:effectLst/>
                            <a:latin typeface="游ゴシック" panose="020B0400000000000000" pitchFamily="50" charset="-128"/>
                            <a:ea typeface="+mn-ea"/>
                          </a:endParaRPr>
                        </a:p>
                      </a:txBody>
                      <a:tcPr marL="6350" marR="6350" marT="6350" marB="0" anchor="ctr"/>
                    </a:tc>
                    <a:extLst>
                      <a:ext uri="{0D108BD9-81ED-4DB2-BD59-A6C34878D82A}">
                        <a16:rowId xmlns:a16="http://schemas.microsoft.com/office/drawing/2014/main" val="132215390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コンテンツ プレースホルダー 4">
                <a:extLst>
                  <a:ext uri="{FF2B5EF4-FFF2-40B4-BE49-F238E27FC236}">
                    <a16:creationId xmlns:a16="http://schemas.microsoft.com/office/drawing/2014/main" id="{C84183B5-9C4F-4005-BE9E-D69A799D1B71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4028337376"/>
                  </p:ext>
                </p:extLst>
              </p:nvPr>
            </p:nvGraphicFramePr>
            <p:xfrm>
              <a:off x="548228" y="2150942"/>
              <a:ext cx="7409530" cy="3648540"/>
            </p:xfrm>
            <a:graphic>
              <a:graphicData uri="http://schemas.openxmlformats.org/drawingml/2006/table">
                <a:tbl>
                  <a:tblPr bandRow="1">
                    <a:tableStyleId>{F5AB1C69-6EDB-4FF4-983F-18BD219EF322}</a:tableStyleId>
                  </a:tblPr>
                  <a:tblGrid>
                    <a:gridCol w="1183298">
                      <a:extLst>
                        <a:ext uri="{9D8B030D-6E8A-4147-A177-3AD203B41FA5}">
                          <a16:colId xmlns:a16="http://schemas.microsoft.com/office/drawing/2014/main" val="364658675"/>
                        </a:ext>
                      </a:extLst>
                    </a:gridCol>
                    <a:gridCol w="876045">
                      <a:extLst>
                        <a:ext uri="{9D8B030D-6E8A-4147-A177-3AD203B41FA5}">
                          <a16:colId xmlns:a16="http://schemas.microsoft.com/office/drawing/2014/main" val="117768935"/>
                        </a:ext>
                      </a:extLst>
                    </a:gridCol>
                    <a:gridCol w="969962">
                      <a:extLst>
                        <a:ext uri="{9D8B030D-6E8A-4147-A177-3AD203B41FA5}">
                          <a16:colId xmlns:a16="http://schemas.microsoft.com/office/drawing/2014/main" val="815060922"/>
                        </a:ext>
                      </a:extLst>
                    </a:gridCol>
                    <a:gridCol w="876045">
                      <a:extLst>
                        <a:ext uri="{9D8B030D-6E8A-4147-A177-3AD203B41FA5}">
                          <a16:colId xmlns:a16="http://schemas.microsoft.com/office/drawing/2014/main" val="2251902986"/>
                        </a:ext>
                      </a:extLst>
                    </a:gridCol>
                    <a:gridCol w="876045">
                      <a:extLst>
                        <a:ext uri="{9D8B030D-6E8A-4147-A177-3AD203B41FA5}">
                          <a16:colId xmlns:a16="http://schemas.microsoft.com/office/drawing/2014/main" val="2026549073"/>
                        </a:ext>
                      </a:extLst>
                    </a:gridCol>
                    <a:gridCol w="876045">
                      <a:extLst>
                        <a:ext uri="{9D8B030D-6E8A-4147-A177-3AD203B41FA5}">
                          <a16:colId xmlns:a16="http://schemas.microsoft.com/office/drawing/2014/main" val="116167639"/>
                        </a:ext>
                      </a:extLst>
                    </a:gridCol>
                    <a:gridCol w="876045">
                      <a:extLst>
                        <a:ext uri="{9D8B030D-6E8A-4147-A177-3AD203B41FA5}">
                          <a16:colId xmlns:a16="http://schemas.microsoft.com/office/drawing/2014/main" val="2107681133"/>
                        </a:ext>
                      </a:extLst>
                    </a:gridCol>
                    <a:gridCol w="876045">
                      <a:extLst>
                        <a:ext uri="{9D8B030D-6E8A-4147-A177-3AD203B41FA5}">
                          <a16:colId xmlns:a16="http://schemas.microsoft.com/office/drawing/2014/main" val="2877891454"/>
                        </a:ext>
                      </a:extLst>
                    </a:gridCol>
                  </a:tblGrid>
                  <a:tr h="521220"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ja-JP" altLang="en-US" sz="1800" u="none" strike="noStrike">
                              <a:effectLst/>
                            </a:rPr>
                            <a:t>　</a:t>
                          </a:r>
                          <a:endParaRPr lang="ja-JP" altLang="en-US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游ゴシック" panose="020B0400000000000000" pitchFamily="50" charset="-128"/>
                            <a:ea typeface="游ゴシック" panose="020B0400000000000000" pitchFamily="50" charset="-128"/>
                          </a:endParaRPr>
                        </a:p>
                      </a:txBody>
                      <a:tcPr marL="6350" marR="6350" marT="6350" marB="0"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3">
                      <a:txBody>
                        <a:bodyPr/>
                        <a:lstStyle/>
                        <a:p>
                          <a:pPr algn="ctr" fontAlgn="ctr"/>
                          <a:r>
                            <a:rPr lang="ja-JP" altLang="en-US" sz="1800" b="1" u="none" strike="noStrike">
                              <a:effectLst/>
                            </a:rPr>
                            <a:t>メッセージなし</a:t>
                          </a:r>
                          <a:endParaRPr lang="ja-JP" altLang="en-US" sz="1800" b="1" i="0" u="none" strike="noStrike">
                            <a:solidFill>
                              <a:srgbClr val="000000"/>
                            </a:solidFill>
                            <a:effectLst/>
                            <a:latin typeface="游ゴシック" panose="020B0400000000000000" pitchFamily="50" charset="-128"/>
                            <a:ea typeface="游ゴシック" panose="020B0400000000000000" pitchFamily="50" charset="-128"/>
                          </a:endParaRPr>
                        </a:p>
                      </a:txBody>
                      <a:tcPr marL="6350" marR="6350" marT="635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tc gridSpan="4">
                      <a:txBody>
                        <a:bodyPr/>
                        <a:lstStyle/>
                        <a:p>
                          <a:pPr algn="ctr" fontAlgn="ctr"/>
                          <a:r>
                            <a:rPr lang="ja-JP" altLang="en-US" sz="1800" b="1" u="none" strike="noStrike">
                              <a:effectLst/>
                            </a:rPr>
                            <a:t>メッセージ</a:t>
                          </a:r>
                          <a:r>
                            <a:rPr lang="ja-JP" altLang="en-US" sz="1800" b="1" u="none" strike="noStrike">
                              <a:solidFill>
                                <a:srgbClr val="FF0000"/>
                              </a:solidFill>
                              <a:effectLst/>
                            </a:rPr>
                            <a:t>あり</a:t>
                          </a:r>
                          <a:endParaRPr lang="ja-JP" altLang="en-US" sz="1800" b="1" i="0" u="none" strike="noStrike">
                            <a:solidFill>
                              <a:srgbClr val="FF0000"/>
                            </a:solidFill>
                            <a:effectLst/>
                            <a:latin typeface="游ゴシック" panose="020B0400000000000000" pitchFamily="50" charset="-128"/>
                            <a:ea typeface="游ゴシック" panose="020B0400000000000000" pitchFamily="50" charset="-128"/>
                          </a:endParaRPr>
                        </a:p>
                      </a:txBody>
                      <a:tcPr marL="6350" marR="6350" marT="635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 fontAlgn="ctr"/>
                          <a:endParaRPr lang="ja-JP" altLang="en-US" sz="1600" b="1" i="0" u="none" strike="noStrike">
                            <a:solidFill>
                              <a:srgbClr val="FF0000"/>
                            </a:solidFill>
                            <a:effectLst/>
                            <a:latin typeface="游ゴシック" panose="020B0400000000000000" pitchFamily="50" charset="-128"/>
                            <a:ea typeface="游ゴシック" panose="020B0400000000000000" pitchFamily="50" charset="-128"/>
                          </a:endParaRPr>
                        </a:p>
                      </a:txBody>
                      <a:tcPr marL="6350" marR="6350" marT="635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4047364750"/>
                      </a:ext>
                    </a:extLst>
                  </a:tr>
                  <a:tr h="52122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ja-JP" altLang="en-US" sz="18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游ゴシック" panose="020B0400000000000000" pitchFamily="50" charset="-128"/>
                              <a:ea typeface="游ゴシック" panose="020B0400000000000000" pitchFamily="50" charset="-128"/>
                            </a:rPr>
                            <a:t>衝突回数</a:t>
                          </a:r>
                          <a:endParaRPr lang="en-US" sz="1800" b="1" i="0" u="none" strike="noStrike">
                            <a:solidFill>
                              <a:srgbClr val="000000"/>
                            </a:solidFill>
                            <a:effectLst/>
                            <a:latin typeface="游ゴシック" panose="020B0400000000000000" pitchFamily="50" charset="-128"/>
                            <a:ea typeface="游ゴシック" panose="020B0400000000000000" pitchFamily="50" charset="-128"/>
                          </a:endParaRPr>
                        </a:p>
                      </a:txBody>
                      <a:tcPr marL="6350" marR="6350" marT="6350" marB="0"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1" lang="en-US" altLang="ja-JP" sz="2400" b="1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游ゴシック" panose="020B0400000000000000" pitchFamily="50" charset="-128"/>
                              <a:ea typeface="游ゴシック" panose="020B0400000000000000" pitchFamily="50" charset="-128"/>
                              <a:cs typeface="+mn-cs"/>
                            </a:rPr>
                            <a:t>252</a:t>
                          </a:r>
                        </a:p>
                      </a:txBody>
                      <a:tcPr marL="6350" marR="6350" marT="635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1" lang="en-US" altLang="ja-JP" sz="1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游ゴシック" panose="020B0400000000000000" pitchFamily="50" charset="-128"/>
                            <a:ea typeface="游ゴシック" panose="020B0400000000000000" pitchFamily="50" charset="-128"/>
                            <a:cs typeface="+mn-cs"/>
                          </a:endParaRPr>
                        </a:p>
                      </a:txBody>
                      <a:tcPr marL="6350" marR="6350" marT="6350" marB="0" anchor="ctr"/>
                    </a:tc>
                    <a:tc hMerge="1">
                      <a:txBody>
                        <a:bodyPr/>
                        <a:lstStyle/>
                        <a:p>
                          <a:pPr algn="ctr" fontAlgn="ctr"/>
                          <a:endParaRPr lang="ja-JP" altLang="en-US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游ゴシック" panose="020B0400000000000000" pitchFamily="50" charset="-128"/>
                            <a:ea typeface="游ゴシック" panose="020B0400000000000000" pitchFamily="50" charset="-128"/>
                          </a:endParaRPr>
                        </a:p>
                      </a:txBody>
                      <a:tcPr marL="6350" marR="6350" marT="6350" marB="0"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 gridSpan="4"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1" lang="en-US" altLang="ja-JP" sz="2400" b="1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游ゴシック" panose="020B0400000000000000" pitchFamily="50" charset="-128"/>
                              <a:ea typeface="游ゴシック" panose="020B0400000000000000" pitchFamily="50" charset="-128"/>
                              <a:cs typeface="+mn-cs"/>
                            </a:rPr>
                            <a:t>66</a:t>
                          </a:r>
                        </a:p>
                      </a:txBody>
                      <a:tcPr marL="6350" marR="6350" marT="635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1" lang="en-US" altLang="ja-JP" sz="1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游ゴシック" panose="020B0400000000000000" pitchFamily="50" charset="-128"/>
                            <a:ea typeface="游ゴシック" panose="020B0400000000000000" pitchFamily="50" charset="-128"/>
                            <a:cs typeface="+mn-cs"/>
                          </a:endParaRPr>
                        </a:p>
                      </a:txBody>
                      <a:tcPr marL="6350" marR="6350" marT="6350" marB="0" anchor="ctr"/>
                    </a:tc>
                    <a:tc hMerge="1">
                      <a:txBody>
                        <a:bodyPr/>
                        <a:lstStyle/>
                        <a:p>
                          <a:pPr algn="ctr" fontAlgn="ctr"/>
                          <a:endParaRPr lang="ja-JP" altLang="en-US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游ゴシック" panose="020B0400000000000000" pitchFamily="50" charset="-128"/>
                            <a:ea typeface="游ゴシック" panose="020B0400000000000000" pitchFamily="50" charset="-128"/>
                          </a:endParaRPr>
                        </a:p>
                      </a:txBody>
                      <a:tcPr marL="6350" marR="6350" marT="6350" marB="0" anchor="ctr"/>
                    </a:tc>
                    <a:tc hMerge="1">
                      <a:txBody>
                        <a:bodyPr/>
                        <a:lstStyle/>
                        <a:p>
                          <a:pPr algn="ctr" fontAlgn="ctr"/>
                          <a:endParaRPr lang="ja-JP" altLang="en-US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游ゴシック" panose="020B0400000000000000" pitchFamily="50" charset="-128"/>
                            <a:ea typeface="游ゴシック" panose="020B0400000000000000" pitchFamily="50" charset="-128"/>
                          </a:endParaRPr>
                        </a:p>
                      </a:txBody>
                      <a:tcPr marL="6350" marR="6350" marT="6350" marB="0" anchor="ctr"/>
                    </a:tc>
                    <a:extLst>
                      <a:ext uri="{0D108BD9-81ED-4DB2-BD59-A6C34878D82A}">
                        <a16:rowId xmlns:a16="http://schemas.microsoft.com/office/drawing/2014/main" val="2166437717"/>
                      </a:ext>
                    </a:extLst>
                  </a:tr>
                  <a:tr h="5212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350" marR="6350" marT="6350" marB="0"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15" t="-200000" r="-528351" b="-40814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350" marR="6350" marT="635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35417" t="-200000" r="-611806" b="-40814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350" marR="6350" marT="6350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11875" t="-200000" r="-450625" b="-40814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350" marR="6350" marT="6350" marB="0"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48951" t="-200000" r="-404196" b="-40814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350" marR="6350" marT="635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45833" t="-200000" r="-301389" b="-40814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350" marR="6350" marT="6350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45833" t="-200000" r="-201389" b="-40814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350" marR="6350" marT="6350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45833" t="-200000" r="-101389" b="-40814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350" marR="6350" marT="6350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745833" t="-200000" r="-1389" b="-40814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40318636"/>
                      </a:ext>
                    </a:extLst>
                  </a:tr>
                  <a:tr h="5212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350" marR="6350" marT="6350" marB="0"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515" t="-300000" r="-528351" b="-30814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350" marR="6350" marT="635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135417" t="-300000" r="-611806" b="-30814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350" marR="6350" marT="6350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211875" t="-300000" r="-450625" b="-30814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ja-JP" sz="2000" b="1" u="none" strike="noStrike">
                              <a:effectLst/>
                            </a:rPr>
                            <a:t>×</a:t>
                          </a:r>
                          <a:endParaRPr lang="ja-JP" altLang="en-US" sz="2000" b="1" i="0" u="none" strike="noStrike">
                            <a:solidFill>
                              <a:srgbClr val="000000"/>
                            </a:solidFill>
                            <a:effectLst/>
                            <a:latin typeface="游ゴシック" panose="020B0400000000000000" pitchFamily="50" charset="-128"/>
                            <a:ea typeface="游ゴシック" panose="020B0400000000000000" pitchFamily="50" charset="-128"/>
                          </a:endParaRPr>
                        </a:p>
                      </a:txBody>
                      <a:tcPr marL="6350" marR="6350" marT="6350" marB="0"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350" marR="6350" marT="635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445833" t="-300000" r="-301389" b="-30814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350" marR="6350" marT="6350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545833" t="-300000" r="-201389" b="-30814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ja-JP" altLang="en-US" sz="1800" b="1" u="none" strike="noStrike">
                              <a:solidFill>
                                <a:srgbClr val="FF0000"/>
                              </a:solidFill>
                              <a:effectLst/>
                            </a:rPr>
                            <a:t>〇</a:t>
                          </a:r>
                          <a:endParaRPr lang="ja-JP" altLang="en-US" sz="1800" b="1" i="0" u="none" strike="noStrike">
                            <a:solidFill>
                              <a:srgbClr val="FF0000"/>
                            </a:solidFill>
                            <a:effectLst/>
                            <a:latin typeface="游ゴシック" panose="020B0400000000000000" pitchFamily="50" charset="-128"/>
                            <a:ea typeface="游ゴシック" panose="020B0400000000000000" pitchFamily="50" charset="-128"/>
                          </a:endParaRPr>
                        </a:p>
                      </a:txBody>
                      <a:tcPr marL="6350" marR="6350" marT="6350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350" marR="6350" marT="6350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745833" t="-300000" r="-1389" b="-30814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81142913"/>
                      </a:ext>
                    </a:extLst>
                  </a:tr>
                  <a:tr h="5212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350" marR="6350" marT="6350" marB="0"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3"/>
                          <a:stretch>
                            <a:fillRect l="-515" t="-400000" r="-528351" b="-20814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350" marR="6350" marT="635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3"/>
                          <a:stretch>
                            <a:fillRect l="-135417" t="-400000" r="-611806" b="-20814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350" marR="6350" marT="6350" marB="0" anchor="ctr">
                        <a:blipFill>
                          <a:blip r:embed="rId3"/>
                          <a:stretch>
                            <a:fillRect l="-211875" t="-400000" r="-450625" b="-20814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ja-JP" sz="2000" b="1" u="none" strike="noStrike">
                              <a:effectLst/>
                            </a:rPr>
                            <a:t>×</a:t>
                          </a:r>
                          <a:endParaRPr lang="ja-JP" altLang="en-US" sz="2000" b="1" i="0" u="none" strike="noStrike">
                            <a:solidFill>
                              <a:srgbClr val="000000"/>
                            </a:solidFill>
                            <a:effectLst/>
                            <a:latin typeface="游ゴシック" panose="020B0400000000000000" pitchFamily="50" charset="-128"/>
                            <a:ea typeface="+mn-ea"/>
                          </a:endParaRPr>
                        </a:p>
                      </a:txBody>
                      <a:tcPr marL="6350" marR="6350" marT="6350" marB="0"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350" marR="6350" marT="635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3"/>
                          <a:stretch>
                            <a:fillRect l="-445833" t="-400000" r="-301389" b="-20814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350" marR="6350" marT="6350" marB="0" anchor="ctr">
                        <a:blipFill>
                          <a:blip r:embed="rId3"/>
                          <a:stretch>
                            <a:fillRect l="-545833" t="-400000" r="-201389" b="-20814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ja-JP" altLang="en-US" sz="1800" b="1" u="none" strike="noStrike">
                              <a:solidFill>
                                <a:srgbClr val="FF0000"/>
                              </a:solidFill>
                              <a:effectLst/>
                            </a:rPr>
                            <a:t>〇</a:t>
                          </a:r>
                          <a:endParaRPr lang="ja-JP" altLang="en-US" sz="1800" b="1" i="0" u="none" strike="noStrike">
                            <a:solidFill>
                              <a:srgbClr val="FF0000"/>
                            </a:solidFill>
                            <a:effectLst/>
                            <a:latin typeface="游ゴシック" panose="020B0400000000000000" pitchFamily="50" charset="-128"/>
                            <a:ea typeface="+mn-ea"/>
                          </a:endParaRP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350" marR="6350" marT="6350" marB="0" anchor="ctr">
                        <a:blipFill>
                          <a:blip r:embed="rId3"/>
                          <a:stretch>
                            <a:fillRect l="-745833" t="-400000" r="-1389" b="-20814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8379450"/>
                      </a:ext>
                    </a:extLst>
                  </a:tr>
                  <a:tr h="5212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350" marR="6350" marT="6350" marB="0"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3"/>
                          <a:stretch>
                            <a:fillRect l="-515" t="-505882" r="-528351" b="-1105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350" marR="6350" marT="635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3"/>
                          <a:stretch>
                            <a:fillRect l="-135417" t="-505882" r="-611806" b="-1105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350" marR="6350" marT="6350" marB="0" anchor="ctr">
                        <a:blipFill>
                          <a:blip r:embed="rId3"/>
                          <a:stretch>
                            <a:fillRect l="-211875" t="-505882" r="-450625" b="-1105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ja-JP" sz="2000" b="1" u="none" strike="noStrike">
                              <a:effectLst/>
                            </a:rPr>
                            <a:t>×</a:t>
                          </a:r>
                          <a:endParaRPr lang="en-US" altLang="ja-JP" sz="2000" b="1" i="0" u="none" strike="noStrike">
                            <a:solidFill>
                              <a:srgbClr val="000000"/>
                            </a:solidFill>
                            <a:effectLst/>
                            <a:latin typeface="游ゴシック" panose="020B0400000000000000" pitchFamily="50" charset="-128"/>
                            <a:ea typeface="+mn-ea"/>
                          </a:endParaRPr>
                        </a:p>
                      </a:txBody>
                      <a:tcPr marL="6350" marR="6350" marT="6350" marB="0"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350" marR="6350" marT="635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3"/>
                          <a:stretch>
                            <a:fillRect l="-445833" t="-505882" r="-301389" b="-1105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350" marR="6350" marT="6350" marB="0" anchor="ctr">
                        <a:blipFill>
                          <a:blip r:embed="rId3"/>
                          <a:stretch>
                            <a:fillRect l="-545833" t="-505882" r="-201389" b="-1105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ja-JP" altLang="en-US" sz="1800" b="1" u="none" strike="noStrike">
                              <a:solidFill>
                                <a:srgbClr val="FF0000"/>
                              </a:solidFill>
                              <a:effectLst/>
                            </a:rPr>
                            <a:t>〇</a:t>
                          </a:r>
                          <a:endParaRPr lang="ja-JP" altLang="en-US" sz="1800" b="1" i="0" u="none" strike="noStrike">
                            <a:solidFill>
                              <a:srgbClr val="FF0000"/>
                            </a:solidFill>
                            <a:effectLst/>
                            <a:latin typeface="游ゴシック" panose="020B0400000000000000" pitchFamily="50" charset="-128"/>
                            <a:ea typeface="+mn-ea"/>
                          </a:endParaRP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350" marR="6350" marT="6350" marB="0" anchor="ctr">
                        <a:blipFill>
                          <a:blip r:embed="rId3"/>
                          <a:stretch>
                            <a:fillRect l="-745833" t="-505882" r="-1389" b="-11058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8417303"/>
                      </a:ext>
                    </a:extLst>
                  </a:tr>
                  <a:tr h="5212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350" marR="6350" marT="6350" marB="0"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3"/>
                          <a:stretch>
                            <a:fillRect l="-515" t="-598837" r="-528351" b="-930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350" marR="6350" marT="635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3"/>
                          <a:stretch>
                            <a:fillRect l="-135417" t="-598837" r="-611806" b="-930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350" marR="6350" marT="6350" marB="0" anchor="ctr">
                        <a:blipFill>
                          <a:blip r:embed="rId3"/>
                          <a:stretch>
                            <a:fillRect l="-211875" t="-598837" r="-450625" b="-930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ja-JP" sz="2000" b="1" u="none" strike="noStrike">
                              <a:effectLst/>
                            </a:rPr>
                            <a:t>×</a:t>
                          </a:r>
                          <a:endParaRPr lang="ja-JP" altLang="en-US" sz="2000" b="1" i="0" u="none" strike="noStrike">
                            <a:solidFill>
                              <a:srgbClr val="000000"/>
                            </a:solidFill>
                            <a:effectLst/>
                            <a:latin typeface="游ゴシック" panose="020B0400000000000000" pitchFamily="50" charset="-128"/>
                            <a:ea typeface="+mn-ea"/>
                          </a:endParaRPr>
                        </a:p>
                      </a:txBody>
                      <a:tcPr marL="6350" marR="6350" marT="6350" marB="0"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350" marR="6350" marT="635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3"/>
                          <a:stretch>
                            <a:fillRect l="-445833" t="-598837" r="-301389" b="-930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350" marR="6350" marT="6350" marB="0" anchor="ctr">
                        <a:blipFill>
                          <a:blip r:embed="rId3"/>
                          <a:stretch>
                            <a:fillRect l="-545833" t="-598837" r="-201389" b="-930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ja-JP" sz="1800" b="1" u="none" strike="noStrike">
                              <a:effectLst/>
                            </a:rPr>
                            <a:t>×</a:t>
                          </a:r>
                          <a:endParaRPr lang="ja-JP" altLang="en-US" sz="1800" b="1" i="0" u="none" strike="noStrike">
                            <a:solidFill>
                              <a:srgbClr val="000000"/>
                            </a:solidFill>
                            <a:effectLst/>
                            <a:latin typeface="游ゴシック" panose="020B0400000000000000" pitchFamily="50" charset="-128"/>
                            <a:ea typeface="+mn-ea"/>
                          </a:endParaRP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350" marR="6350" marT="6350" marB="0" anchor="ctr">
                        <a:blipFill>
                          <a:blip r:embed="rId3"/>
                          <a:stretch>
                            <a:fillRect l="-745833" t="-598837" r="-1389" b="-930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2215390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FDD06029-1987-409C-B1A0-547CE7F0D1C0}"/>
              </a:ext>
            </a:extLst>
          </p:cNvPr>
          <p:cNvSpPr txBox="1"/>
          <p:nvPr/>
        </p:nvSpPr>
        <p:spPr>
          <a:xfrm>
            <a:off x="636815" y="5934918"/>
            <a:ext cx="50529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600" b="1"/>
              <a:t>※ coop</a:t>
            </a:r>
            <a:r>
              <a:rPr kumimoji="1" lang="ja-JP" altLang="en-US" sz="1600" b="1"/>
              <a:t>：協調</a:t>
            </a:r>
            <a:r>
              <a:rPr lang="en-US" altLang="ja-JP" sz="1600" b="1"/>
              <a:t> ( cooperation ) </a:t>
            </a:r>
            <a:r>
              <a:rPr lang="ja-JP" altLang="en-US" sz="1600" b="1"/>
              <a:t>できているか</a:t>
            </a:r>
            <a:endParaRPr kumimoji="1" lang="ja-JP" altLang="en-US" sz="1600" b="1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2275D4C5-C275-4C6B-B93C-A18D845EB2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6616" y="2150942"/>
            <a:ext cx="3387156" cy="3383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5706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054A57D-FB69-4DFB-A3D5-1DE60B90A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行動</a:t>
            </a:r>
            <a:r>
              <a:rPr kumimoji="1" lang="ja-JP" altLang="en-US" dirty="0"/>
              <a:t>結果の例</a:t>
            </a:r>
            <a:r>
              <a:rPr lang="ja-JP" altLang="en-US" dirty="0"/>
              <a:t>（ </a:t>
            </a:r>
            <a:r>
              <a:rPr lang="en-US" altLang="ja-JP" dirty="0"/>
              <a:t>0 </a:t>
            </a:r>
            <a:r>
              <a:rPr lang="ja-JP" altLang="en-US" dirty="0"/>
              <a:t>回衝突 ）</a:t>
            </a:r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2A96AFC1-41BC-4494-8B4D-1553A2AB06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35C93-CB02-454C-937A-93F91AAAE07B}" type="slidenum">
              <a:rPr lang="ja-JP" altLang="en-US" smtClean="0"/>
              <a:pPr/>
              <a:t>20</a:t>
            </a:fld>
            <a:endParaRPr lang="ja-JP" altLang="en-US"/>
          </a:p>
        </p:txBody>
      </p:sp>
      <p:sp>
        <p:nvSpPr>
          <p:cNvPr id="28" name="コンテンツ プレースホルダー 27">
            <a:extLst>
              <a:ext uri="{FF2B5EF4-FFF2-40B4-BE49-F238E27FC236}">
                <a16:creationId xmlns:a16="http://schemas.microsoft.com/office/drawing/2014/main" id="{4D2E8B3E-8DCD-453F-8F1F-6D0F750C73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/>
              <a:t>メッセージあり</a:t>
            </a:r>
          </a:p>
        </p:txBody>
      </p:sp>
      <p:sp>
        <p:nvSpPr>
          <p:cNvPr id="35" name="楕円 34">
            <a:extLst>
              <a:ext uri="{FF2B5EF4-FFF2-40B4-BE49-F238E27FC236}">
                <a16:creationId xmlns:a16="http://schemas.microsoft.com/office/drawing/2014/main" id="{F17FDF08-4E3A-4484-BAAF-C9A8358A96FD}"/>
              </a:ext>
            </a:extLst>
          </p:cNvPr>
          <p:cNvSpPr>
            <a:spLocks noChangeAspect="1"/>
          </p:cNvSpPr>
          <p:nvPr/>
        </p:nvSpPr>
        <p:spPr>
          <a:xfrm>
            <a:off x="5141100" y="5715773"/>
            <a:ext cx="369332" cy="36933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楕円 35">
            <a:extLst>
              <a:ext uri="{FF2B5EF4-FFF2-40B4-BE49-F238E27FC236}">
                <a16:creationId xmlns:a16="http://schemas.microsoft.com/office/drawing/2014/main" id="{4C9DF7BF-9020-4262-8DEF-6F664E1A48BB}"/>
              </a:ext>
            </a:extLst>
          </p:cNvPr>
          <p:cNvSpPr>
            <a:spLocks noChangeAspect="1"/>
          </p:cNvSpPr>
          <p:nvPr/>
        </p:nvSpPr>
        <p:spPr>
          <a:xfrm>
            <a:off x="5141100" y="6306715"/>
            <a:ext cx="369332" cy="369332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ABA788B4-D0C1-4A49-B9C9-5C1B37CA4221}"/>
              </a:ext>
            </a:extLst>
          </p:cNvPr>
          <p:cNvSpPr txBox="1"/>
          <p:nvPr/>
        </p:nvSpPr>
        <p:spPr>
          <a:xfrm>
            <a:off x="5460886" y="6306715"/>
            <a:ext cx="1498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/>
              <a:t>：</a:t>
            </a:r>
            <a:r>
              <a:rPr kumimoji="1" lang="en-US" altLang="ja-JP" b="1"/>
              <a:t>Agent</a:t>
            </a:r>
            <a:r>
              <a:rPr lang="ja-JP" altLang="en-US" b="1"/>
              <a:t> </a:t>
            </a:r>
            <a:r>
              <a:rPr lang="en-US" altLang="ja-JP" b="1"/>
              <a:t>B</a:t>
            </a:r>
            <a:endParaRPr kumimoji="1" lang="ja-JP" altLang="en-US" b="1"/>
          </a:p>
        </p:txBody>
      </p:sp>
      <p:cxnSp>
        <p:nvCxnSpPr>
          <p:cNvPr id="40" name="直線コネクタ 39">
            <a:extLst>
              <a:ext uri="{FF2B5EF4-FFF2-40B4-BE49-F238E27FC236}">
                <a16:creationId xmlns:a16="http://schemas.microsoft.com/office/drawing/2014/main" id="{FD45F36C-EF86-44ED-91E8-F1970B3E7D37}"/>
              </a:ext>
            </a:extLst>
          </p:cNvPr>
          <p:cNvCxnSpPr>
            <a:cxnSpLocks/>
          </p:cNvCxnSpPr>
          <p:nvPr/>
        </p:nvCxnSpPr>
        <p:spPr>
          <a:xfrm>
            <a:off x="5894615" y="1243013"/>
            <a:ext cx="0" cy="434150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A9D52E56-8E8A-4A8E-B7F4-65634C6F8F32}"/>
              </a:ext>
            </a:extLst>
          </p:cNvPr>
          <p:cNvSpPr txBox="1"/>
          <p:nvPr/>
        </p:nvSpPr>
        <p:spPr>
          <a:xfrm>
            <a:off x="5995987" y="1464796"/>
            <a:ext cx="36861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/>
              <a:t>・</a:t>
            </a:r>
            <a:r>
              <a:rPr kumimoji="1" lang="ja-JP" altLang="en-US" sz="2400" dirty="0"/>
              <a:t>メッセージなし</a:t>
            </a:r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008151A7-E9F5-4254-956E-1B2EA16F9C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3166" y="2161917"/>
            <a:ext cx="3668823" cy="3782645"/>
          </a:xfrm>
          <a:prstGeom prst="rect">
            <a:avLst/>
          </a:prstGeom>
        </p:spPr>
      </p:pic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CD61F65A-C53E-42EB-A885-8A84A9543006}"/>
              </a:ext>
            </a:extLst>
          </p:cNvPr>
          <p:cNvSpPr txBox="1"/>
          <p:nvPr/>
        </p:nvSpPr>
        <p:spPr>
          <a:xfrm>
            <a:off x="5460887" y="5701927"/>
            <a:ext cx="1498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/>
              <a:t>：</a:t>
            </a:r>
            <a:r>
              <a:rPr kumimoji="1" lang="en-US" altLang="ja-JP" b="1"/>
              <a:t>Agent</a:t>
            </a:r>
            <a:r>
              <a:rPr lang="ja-JP" altLang="en-US" b="1"/>
              <a:t> </a:t>
            </a:r>
            <a:r>
              <a:rPr lang="en-US" altLang="ja-JP" b="1"/>
              <a:t>A</a:t>
            </a:r>
            <a:endParaRPr kumimoji="1" lang="ja-JP" altLang="en-US" b="1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CBDCA495-BB05-4556-B3FE-C23F7AA7E1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3520" y="2161917"/>
            <a:ext cx="3556388" cy="3864634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BBE051A8-348C-403C-973F-FCA1646EE5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2257262"/>
            <a:ext cx="3240695" cy="3236901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DABEFA6D-E420-4B32-91BF-7328CF1686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0951" y="2241945"/>
            <a:ext cx="3302629" cy="3298762"/>
          </a:xfrm>
          <a:prstGeom prst="rect">
            <a:avLst/>
          </a:prstGeom>
        </p:spPr>
      </p:pic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51B0F068-BDA4-455B-8F28-D9DEF8FF0106}"/>
              </a:ext>
            </a:extLst>
          </p:cNvPr>
          <p:cNvSpPr/>
          <p:nvPr/>
        </p:nvSpPr>
        <p:spPr>
          <a:xfrm>
            <a:off x="2124307" y="5648093"/>
            <a:ext cx="1198756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1D8394B4-1C00-4E41-AA09-667BE31E571C}"/>
              </a:ext>
            </a:extLst>
          </p:cNvPr>
          <p:cNvSpPr/>
          <p:nvPr/>
        </p:nvSpPr>
        <p:spPr>
          <a:xfrm>
            <a:off x="7740805" y="5524064"/>
            <a:ext cx="1198756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41964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四角形: 角を丸くする 35">
            <a:extLst>
              <a:ext uri="{FF2B5EF4-FFF2-40B4-BE49-F238E27FC236}">
                <a16:creationId xmlns:a16="http://schemas.microsoft.com/office/drawing/2014/main" id="{69680520-5065-4785-AE90-319861704EDA}"/>
              </a:ext>
            </a:extLst>
          </p:cNvPr>
          <p:cNvSpPr/>
          <p:nvPr/>
        </p:nvSpPr>
        <p:spPr>
          <a:xfrm>
            <a:off x="1064940" y="4891996"/>
            <a:ext cx="5775697" cy="430887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四角形: 角を丸くする 36">
            <a:extLst>
              <a:ext uri="{FF2B5EF4-FFF2-40B4-BE49-F238E27FC236}">
                <a16:creationId xmlns:a16="http://schemas.microsoft.com/office/drawing/2014/main" id="{278058E3-09DD-4272-A2AC-81047ED423CE}"/>
              </a:ext>
            </a:extLst>
          </p:cNvPr>
          <p:cNvSpPr/>
          <p:nvPr/>
        </p:nvSpPr>
        <p:spPr>
          <a:xfrm>
            <a:off x="1064940" y="5751653"/>
            <a:ext cx="10185653" cy="505977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四角形: 角を丸くする 29">
            <a:extLst>
              <a:ext uri="{FF2B5EF4-FFF2-40B4-BE49-F238E27FC236}">
                <a16:creationId xmlns:a16="http://schemas.microsoft.com/office/drawing/2014/main" id="{0CA72F53-FA1E-439B-BDAC-03A6346EA365}"/>
              </a:ext>
            </a:extLst>
          </p:cNvPr>
          <p:cNvSpPr/>
          <p:nvPr/>
        </p:nvSpPr>
        <p:spPr>
          <a:xfrm>
            <a:off x="2106592" y="2294234"/>
            <a:ext cx="1967695" cy="460782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四角形: 角を丸くする 30">
            <a:extLst>
              <a:ext uri="{FF2B5EF4-FFF2-40B4-BE49-F238E27FC236}">
                <a16:creationId xmlns:a16="http://schemas.microsoft.com/office/drawing/2014/main" id="{155F5404-17C6-4DD3-BA5D-B87A8BD78515}"/>
              </a:ext>
            </a:extLst>
          </p:cNvPr>
          <p:cNvSpPr/>
          <p:nvPr/>
        </p:nvSpPr>
        <p:spPr>
          <a:xfrm>
            <a:off x="2106592" y="3355412"/>
            <a:ext cx="1967695" cy="430887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946F33FA-64B5-4F07-880E-A1CC8E069F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814" y="7973"/>
            <a:ext cx="11344221" cy="1325563"/>
          </a:xfrm>
        </p:spPr>
        <p:txBody>
          <a:bodyPr/>
          <a:lstStyle/>
          <a:p>
            <a:r>
              <a:rPr kumimoji="1" lang="ja-JP" altLang="en-US" dirty="0"/>
              <a:t>提案手法　</a:t>
            </a:r>
            <a:r>
              <a:rPr lang="en-US" altLang="ja-JP" sz="3600" dirty="0"/>
              <a:t>-</a:t>
            </a:r>
            <a:r>
              <a:rPr kumimoji="1" lang="ja-JP" altLang="en-US" sz="3600" dirty="0"/>
              <a:t>目的関数 </a:t>
            </a:r>
            <a:r>
              <a:rPr kumimoji="1" lang="en-US" altLang="ja-JP" sz="3600" dirty="0"/>
              <a:t>-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7987C5D4-C44D-41DB-A6D0-3A46D113DFD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64672" y="1508602"/>
                <a:ext cx="11462656" cy="5164203"/>
              </a:xfrm>
            </p:spPr>
            <p:txBody>
              <a:bodyPr/>
              <a:lstStyle/>
              <a:p>
                <a:r>
                  <a:rPr lang="ja-JP" altLang="en-US"/>
                  <a:t>方策 </a:t>
                </a:r>
                <a14:m>
                  <m:oMath xmlns:m="http://schemas.openxmlformats.org/officeDocument/2006/math">
                    <m:r>
                      <a:rPr lang="en-US" altLang="ja-JP" i="1">
                        <a:latin typeface="Cambria Math" panose="02040503050406030204" pitchFamily="18" charset="0"/>
                      </a:rPr>
                      <m:t>𝜋</m:t>
                    </m:r>
                    <m:r>
                      <a:rPr lang="ja-JP" altLang="en-US" i="1" smtClean="0">
                        <a:latin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lang="ja-JP" altLang="en-US"/>
                  <a:t>行動価値関数 </a:t>
                </a:r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ja-JP" altLang="en-US"/>
                  <a:t> を</a:t>
                </a:r>
                <a:r>
                  <a:rPr lang="en-US" altLang="ja-JP"/>
                  <a:t>NN </a:t>
                </a:r>
                <a:r>
                  <a:rPr lang="ja-JP" altLang="en-US" err="1"/>
                  <a:t>で近</a:t>
                </a:r>
                <a:r>
                  <a:rPr lang="ja-JP" altLang="en-US"/>
                  <a:t>似したモデル</a:t>
                </a:r>
                <a:endParaRPr kumimoji="1" lang="en-US" altLang="ja-JP"/>
              </a:p>
              <a:p>
                <a:pPr lvl="1"/>
                <a:r>
                  <a:rPr kumimoji="1" lang="en-US" altLang="ja-JP" sz="2200"/>
                  <a:t>Actor </a:t>
                </a:r>
                <a:r>
                  <a:rPr kumimoji="1" lang="ja-JP" altLang="en-US" sz="2200"/>
                  <a:t>に状態 </a:t>
                </a:r>
                <a14:m>
                  <m:oMath xmlns:m="http://schemas.openxmlformats.org/officeDocument/2006/math">
                    <m:r>
                      <a:rPr kumimoji="1" lang="en-US" altLang="ja-JP" sz="22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kumimoji="1" lang="ja-JP" altLang="en-US" sz="2200"/>
                  <a:t> とメッセージ </a:t>
                </a:r>
                <a14:m>
                  <m:oMath xmlns:m="http://schemas.openxmlformats.org/officeDocument/2006/math">
                    <m:r>
                      <a:rPr kumimoji="1" lang="en-US" altLang="ja-JP" sz="22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kumimoji="1" lang="ja-JP" altLang="en-US" sz="2200"/>
                  <a:t> </a:t>
                </a:r>
                <a:r>
                  <a:rPr lang="ja-JP" altLang="en-US" sz="2200"/>
                  <a:t>を入力し，</a:t>
                </a:r>
                <a:r>
                  <a:rPr kumimoji="1" lang="ja-JP" altLang="en-US" sz="2200"/>
                  <a:t>行動 </a:t>
                </a:r>
                <a14:m>
                  <m:oMath xmlns:m="http://schemas.openxmlformats.org/officeDocument/2006/math">
                    <m:r>
                      <a:rPr kumimoji="1" lang="en-US" altLang="ja-JP" sz="2200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kumimoji="1" lang="ja-JP" altLang="en-US" sz="2200"/>
                  <a:t> を決定</a:t>
                </a:r>
                <a:endParaRPr kumimoji="1" lang="en-US" altLang="ja-JP" sz="2200"/>
              </a:p>
              <a:p>
                <a:pPr lvl="1"/>
                <a:endParaRPr lang="en-US" altLang="ja-JP"/>
              </a:p>
              <a:p>
                <a:pPr lvl="1"/>
                <a:endParaRPr kumimoji="1" lang="en-US" altLang="ja-JP"/>
              </a:p>
              <a:p>
                <a:pPr lvl="1"/>
                <a:r>
                  <a:rPr lang="en-US" altLang="ja-JP" sz="2200"/>
                  <a:t>Critic </a:t>
                </a:r>
                <a:r>
                  <a:rPr lang="ja-JP" altLang="en-US" sz="2200"/>
                  <a:t>により，出力された行動の価値 </a:t>
                </a:r>
                <a14:m>
                  <m:oMath xmlns:m="http://schemas.openxmlformats.org/officeDocument/2006/math">
                    <m:r>
                      <a:rPr lang="en-US" altLang="ja-JP" sz="2200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ja-JP" altLang="en-US" sz="2200"/>
                  <a:t> </a:t>
                </a:r>
                <a:r>
                  <a:rPr lang="ja-JP" altLang="en-US" sz="2200" err="1"/>
                  <a:t>を算</a:t>
                </a:r>
                <a:r>
                  <a:rPr lang="ja-JP" altLang="en-US" sz="2200"/>
                  <a:t>出</a:t>
                </a:r>
                <a:endParaRPr lang="en-US" altLang="ja-JP" sz="2200"/>
              </a:p>
              <a:p>
                <a:pPr lvl="1"/>
                <a:endParaRPr kumimoji="1" lang="en-US" altLang="ja-JP"/>
              </a:p>
              <a:p>
                <a:pPr marL="0" indent="0">
                  <a:buNone/>
                </a:pPr>
                <a:endParaRPr kumimoji="1" lang="en-US" altLang="ja-JP"/>
              </a:p>
              <a:p>
                <a:pPr lvl="1"/>
                <a:endParaRPr lang="en-US" altLang="ja-JP"/>
              </a:p>
              <a:p>
                <a:r>
                  <a:rPr lang="ja-JP" altLang="en-US"/>
                  <a:t>以下の目的関数を最小化するパラメータ </a:t>
                </a:r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𝜑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altLang="ja-JP"/>
                  <a:t> </a:t>
                </a:r>
                <a:r>
                  <a:rPr lang="ja-JP" altLang="en-US"/>
                  <a:t>を学習</a:t>
                </a:r>
                <a:endParaRPr lang="en-US" altLang="ja-JP"/>
              </a:p>
              <a:p>
                <a:pPr lvl="1">
                  <a:lnSpc>
                    <a:spcPct val="100000"/>
                  </a:lnSpc>
                  <a:spcAft>
                    <a:spcPts val="12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ja-JP" altLang="en-US" i="1">
                            <a:latin typeface="Cambria Math" panose="02040503050406030204" pitchFamily="18" charset="0"/>
                          </a:rPr>
                          <m:t>𝜑</m:t>
                        </m:r>
                      </m:e>
                    </m:d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 [</m:t>
                    </m:r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ja-JP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ja-JP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ja-JP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𝛼</m:t>
                    </m:r>
                    <m:func>
                      <m:funcPr>
                        <m:ctrlP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1" lang="en-US" altLang="ja-JP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sSub>
                          <m:sSubPr>
                            <m:ctrlP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kumimoji="1" lang="ja-JP" altLang="en-US" b="0" i="1" smtClean="0">
                                <a:latin typeface="Cambria Math" panose="02040503050406030204" pitchFamily="18" charset="0"/>
                              </a:rPr>
                              <m:t>𝜑</m:t>
                            </m:r>
                          </m:sub>
                        </m:sSub>
                      </m:e>
                    </m:func>
                    <m:d>
                      <m:dPr>
                        <m:ctrlP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e>
                      <m:e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e>
                    </m:d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 ]</m:t>
                    </m:r>
                  </m:oMath>
                </a14:m>
                <a:endParaRPr kumimoji="1" lang="en-US" altLang="ja-JP"/>
              </a:p>
              <a:p>
                <a:pPr lvl="1">
                  <a:lnSpc>
                    <a:spcPct val="150000"/>
                  </a:lnSpc>
                  <a:spcBef>
                    <a:spcPts val="12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  <m:d>
                      <m:d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altLang="ja-JP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i="1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ja-JP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altLang="ja-JP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altLang="ja-JP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ja-JP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ja-JP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ja-JP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p>
                                <m:r>
                                  <a:rPr lang="en-US" altLang="ja-JP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p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ja-JP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𝜷</m:t>
                            </m:r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Sup>
                              <m:sSubSupPr>
                                <m:ctrlPr>
                                  <a:rPr lang="en-US" altLang="ja-JP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ja-JP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altLang="ja-JP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  <m:sup>
                                <m:r>
                                  <a:rPr lang="en-US" altLang="ja-JP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bSup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𝛾</m:t>
                            </m:r>
                            <m:d>
                              <m:dPr>
                                <m:ctrlPr>
                                  <a:rPr lang="en-US" altLang="ja-JP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</m:e>
                                  <m:sub>
                                    <m: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p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sup>
                                    </m:sSup>
                                    <m: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p>
                                      <m:sSupPr>
                                        <m:ctrlP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p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sup>
                                    </m:sSup>
                                    <m: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p>
                                      <m:sSupPr>
                                        <m:ctrlP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e>
                                      <m:sup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sup>
                                    </m:sSup>
                                  </m:e>
                                </m:d>
                                <m:r>
                                  <a:rPr lang="en-US" altLang="ja-JP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ja-JP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  <m:func>
                                  <m:funcPr>
                                    <m:ctrlP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ja-JP"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sSub>
                                      <m:sSubPr>
                                        <m:ctrlP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e>
                                      <m:sub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  <m:t>𝜑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p>
                                          <m:sSupPr>
                                            <m:ctrlPr>
                                              <a:rPr lang="en-US" altLang="ja-JP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sup>
                                        </m:sSup>
                                      </m:e>
                                      <m:e>
                                        <m:sSup>
                                          <m:sSupPr>
                                            <m:ctrlPr>
                                              <a:rPr lang="en-US" altLang="ja-JP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𝑠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sup>
                                        </m:sSup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sSup>
                                          <m:sSupPr>
                                            <m:ctrlPr>
                                              <a:rPr lang="en-US" altLang="ja-JP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𝑚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sup>
                                        </m:sSup>
                                      </m:e>
                                    </m:d>
                                  </m:e>
                                </m:func>
                              </m:e>
                            </m:d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− </m:t>
                            </m:r>
                            <m:sSub>
                              <m:sSubPr>
                                <m:ctrlPr>
                                  <a:rPr lang="en-US" altLang="ja-JP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ja-JP" i="1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  <m:sub>
                                <m:r>
                                  <a:rPr lang="en-US" altLang="ja-JP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ja-JP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p>
                                    <m: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p>
                                </m:sSup>
                                <m:r>
                                  <a:rPr lang="en-US" altLang="ja-JP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p>
                                  <m:sSupPr>
                                    <m:ctrlP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p>
                                </m:sSup>
                                <m:r>
                                  <a:rPr lang="en-US" altLang="ja-JP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p>
                                  <m:sSupPr>
                                    <m:ctrlP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p>
                                    <m: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</m:e>
                      <m:sup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ja-JP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altLang="ja-JP"/>
              </a:p>
              <a:p>
                <a:endParaRPr kumimoji="1" lang="ja-JP" altLang="en-US"/>
              </a:p>
            </p:txBody>
          </p:sp>
        </mc:Choice>
        <mc:Fallback xmlns="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7987C5D4-C44D-41DB-A6D0-3A46D113DFD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64672" y="1508602"/>
                <a:ext cx="11462656" cy="5164203"/>
              </a:xfrm>
              <a:blipFill>
                <a:blip r:embed="rId3"/>
                <a:stretch>
                  <a:fillRect l="-745" t="-15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C17BEA45-25E7-4253-826B-2456C6D2CD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ja-JP"/>
              <a:t>7</a:t>
            </a:r>
            <a:endParaRPr lang="ja-JP" altLang="en-US"/>
          </a:p>
        </p:txBody>
      </p:sp>
      <p:pic>
        <p:nvPicPr>
          <p:cNvPr id="26" name="図 25">
            <a:extLst>
              <a:ext uri="{FF2B5EF4-FFF2-40B4-BE49-F238E27FC236}">
                <a16:creationId xmlns:a16="http://schemas.microsoft.com/office/drawing/2014/main" id="{8B27EDA4-E748-461C-89B5-10012C2CBA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9635" y="1499842"/>
            <a:ext cx="3451400" cy="3664889"/>
          </a:xfrm>
          <a:prstGeom prst="rect">
            <a:avLst/>
          </a:prstGeom>
        </p:spPr>
      </p:pic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65F7EA36-6DEB-41CF-AE50-D0EBA06CADE9}"/>
              </a:ext>
            </a:extLst>
          </p:cNvPr>
          <p:cNvSpPr txBox="1"/>
          <p:nvPr/>
        </p:nvSpPr>
        <p:spPr>
          <a:xfrm>
            <a:off x="9473063" y="5045651"/>
            <a:ext cx="2363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b="1"/>
              <a:t>モデル</a:t>
            </a:r>
            <a:r>
              <a:rPr kumimoji="1" lang="ja-JP" altLang="en-US" b="1"/>
              <a:t>のイメージ図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正方形/長方形 27">
                <a:extLst>
                  <a:ext uri="{FF2B5EF4-FFF2-40B4-BE49-F238E27FC236}">
                    <a16:creationId xmlns:a16="http://schemas.microsoft.com/office/drawing/2014/main" id="{5050FDB9-006F-45DC-91BE-4738EDCC0F35}"/>
                  </a:ext>
                </a:extLst>
              </p:cNvPr>
              <p:cNvSpPr/>
              <p:nvPr/>
            </p:nvSpPr>
            <p:spPr>
              <a:xfrm>
                <a:off x="1705070" y="2288805"/>
                <a:ext cx="2462084" cy="4308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altLang="ja-JP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~ </m:t>
                      </m:r>
                      <m:r>
                        <a:rPr lang="en-US" altLang="ja-JP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d>
                        <m:dPr>
                          <m:endChr m:val="|"/>
                          <m:ctrlPr>
                            <a:rPr lang="en-US" altLang="ja-JP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22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ja-JP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 </m:t>
                          </m:r>
                        </m:e>
                      </m:d>
                      <m:r>
                        <a:rPr lang="en-US" altLang="ja-JP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ja-JP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altLang="ja-JP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altLang="ja-JP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r>
                        <a:rPr lang="en-US" altLang="ja-JP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ja-JP" sz="2200"/>
              </a:p>
            </p:txBody>
          </p:sp>
        </mc:Choice>
        <mc:Fallback xmlns="">
          <p:sp>
            <p:nvSpPr>
              <p:cNvPr id="28" name="正方形/長方形 27">
                <a:extLst>
                  <a:ext uri="{FF2B5EF4-FFF2-40B4-BE49-F238E27FC236}">
                    <a16:creationId xmlns:a16="http://schemas.microsoft.com/office/drawing/2014/main" id="{5050FDB9-006F-45DC-91BE-4738EDCC0F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5070" y="2288805"/>
                <a:ext cx="2462084" cy="430887"/>
              </a:xfrm>
              <a:prstGeom prst="rect">
                <a:avLst/>
              </a:prstGeom>
              <a:blipFill>
                <a:blip r:embed="rId5"/>
                <a:stretch>
                  <a:fillRect b="-140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正方形/長方形 28">
                <a:extLst>
                  <a:ext uri="{FF2B5EF4-FFF2-40B4-BE49-F238E27FC236}">
                    <a16:creationId xmlns:a16="http://schemas.microsoft.com/office/drawing/2014/main" id="{BCDF000E-145D-494F-80B5-CCFA3DF98AB2}"/>
                  </a:ext>
                </a:extLst>
              </p:cNvPr>
              <p:cNvSpPr/>
              <p:nvPr/>
            </p:nvSpPr>
            <p:spPr>
              <a:xfrm>
                <a:off x="1705070" y="3332286"/>
                <a:ext cx="2501967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200" i="1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altLang="ja-JP" sz="22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ja-JP" sz="2200" i="1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altLang="ja-JP" sz="2200" i="1">
                          <a:latin typeface="Cambria Math" panose="02040503050406030204" pitchFamily="18" charset="0"/>
                        </a:rPr>
                        <m:t>( </m:t>
                      </m:r>
                      <m:r>
                        <a:rPr lang="en-US" altLang="ja-JP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altLang="ja-JP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altLang="ja-JP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altLang="ja-JP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altLang="ja-JP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r>
                        <a:rPr lang="en-US" altLang="ja-JP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ja-JP" sz="2200"/>
              </a:p>
            </p:txBody>
          </p:sp>
        </mc:Choice>
        <mc:Fallback xmlns="">
          <p:sp>
            <p:nvSpPr>
              <p:cNvPr id="29" name="正方形/長方形 28">
                <a:extLst>
                  <a:ext uri="{FF2B5EF4-FFF2-40B4-BE49-F238E27FC236}">
                    <a16:creationId xmlns:a16="http://schemas.microsoft.com/office/drawing/2014/main" id="{BCDF000E-145D-494F-80B5-CCFA3DF98A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5070" y="3332286"/>
                <a:ext cx="2501967" cy="430887"/>
              </a:xfrm>
              <a:prstGeom prst="rect">
                <a:avLst/>
              </a:prstGeom>
              <a:blipFill>
                <a:blip r:embed="rId6"/>
                <a:stretch>
                  <a:fillRect b="-1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直線コネクタ 31">
            <a:extLst>
              <a:ext uri="{FF2B5EF4-FFF2-40B4-BE49-F238E27FC236}">
                <a16:creationId xmlns:a16="http://schemas.microsoft.com/office/drawing/2014/main" id="{E7A9576F-E73B-48D8-878D-C52CE9631098}"/>
              </a:ext>
            </a:extLst>
          </p:cNvPr>
          <p:cNvCxnSpPr>
            <a:cxnSpLocks/>
          </p:cNvCxnSpPr>
          <p:nvPr/>
        </p:nvCxnSpPr>
        <p:spPr>
          <a:xfrm>
            <a:off x="4334719" y="5322883"/>
            <a:ext cx="2274425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AE535FF6-5B70-4A8C-8987-45B692D11840}"/>
              </a:ext>
            </a:extLst>
          </p:cNvPr>
          <p:cNvSpPr txBox="1"/>
          <p:nvPr/>
        </p:nvSpPr>
        <p:spPr>
          <a:xfrm>
            <a:off x="6283374" y="5359668"/>
            <a:ext cx="2008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b="1"/>
              <a:t>エントロピー項</a:t>
            </a:r>
            <a:endParaRPr kumimoji="1" lang="ja-JP" altLang="en-US" b="1"/>
          </a:p>
        </p:txBody>
      </p:sp>
      <p:sp>
        <p:nvSpPr>
          <p:cNvPr id="38" name="正方形/長方形 37">
            <a:extLst>
              <a:ext uri="{FF2B5EF4-FFF2-40B4-BE49-F238E27FC236}">
                <a16:creationId xmlns:a16="http://schemas.microsoft.com/office/drawing/2014/main" id="{E26EB5BD-743D-4962-B6B8-EBC5DA2546EE}"/>
              </a:ext>
            </a:extLst>
          </p:cNvPr>
          <p:cNvSpPr/>
          <p:nvPr/>
        </p:nvSpPr>
        <p:spPr>
          <a:xfrm>
            <a:off x="792866" y="4919849"/>
            <a:ext cx="214131" cy="12841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6854BC60-0C63-457B-BF66-984A4E9DF668}"/>
              </a:ext>
            </a:extLst>
          </p:cNvPr>
          <p:cNvSpPr txBox="1"/>
          <p:nvPr/>
        </p:nvSpPr>
        <p:spPr>
          <a:xfrm>
            <a:off x="2332989" y="6315036"/>
            <a:ext cx="2690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/>
              <a:t>協調行動の報酬の重み</a:t>
            </a:r>
          </a:p>
        </p:txBody>
      </p:sp>
      <p:cxnSp>
        <p:nvCxnSpPr>
          <p:cNvPr id="40" name="直線コネクタ 39">
            <a:extLst>
              <a:ext uri="{FF2B5EF4-FFF2-40B4-BE49-F238E27FC236}">
                <a16:creationId xmlns:a16="http://schemas.microsoft.com/office/drawing/2014/main" id="{F8DB1E53-A115-4F0C-ACC6-B4EE1D948A2A}"/>
              </a:ext>
            </a:extLst>
          </p:cNvPr>
          <p:cNvCxnSpPr>
            <a:cxnSpLocks/>
          </p:cNvCxnSpPr>
          <p:nvPr/>
        </p:nvCxnSpPr>
        <p:spPr>
          <a:xfrm>
            <a:off x="3090439" y="6204029"/>
            <a:ext cx="413527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矢印: 下 41">
            <a:extLst>
              <a:ext uri="{FF2B5EF4-FFF2-40B4-BE49-F238E27FC236}">
                <a16:creationId xmlns:a16="http://schemas.microsoft.com/office/drawing/2014/main" id="{61487F08-8CC8-48EB-B82D-BB7474C332DE}"/>
              </a:ext>
            </a:extLst>
          </p:cNvPr>
          <p:cNvSpPr/>
          <p:nvPr/>
        </p:nvSpPr>
        <p:spPr>
          <a:xfrm>
            <a:off x="2905592" y="3931524"/>
            <a:ext cx="422744" cy="51249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42771D80-36BF-5B03-4382-568810FC618D}"/>
              </a:ext>
            </a:extLst>
          </p:cNvPr>
          <p:cNvCxnSpPr>
            <a:cxnSpLocks/>
          </p:cNvCxnSpPr>
          <p:nvPr/>
        </p:nvCxnSpPr>
        <p:spPr>
          <a:xfrm>
            <a:off x="6609144" y="6204029"/>
            <a:ext cx="2274425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矢印コネクタ 6">
            <a:extLst>
              <a:ext uri="{FF2B5EF4-FFF2-40B4-BE49-F238E27FC236}">
                <a16:creationId xmlns:a16="http://schemas.microsoft.com/office/drawing/2014/main" id="{9DF5DFD3-463A-ADC6-ADB4-10978E149E0C}"/>
              </a:ext>
            </a:extLst>
          </p:cNvPr>
          <p:cNvCxnSpPr>
            <a:cxnSpLocks/>
            <a:stCxn id="35" idx="1"/>
          </p:cNvCxnSpPr>
          <p:nvPr/>
        </p:nvCxnSpPr>
        <p:spPr>
          <a:xfrm flipH="1" flipV="1">
            <a:off x="5908627" y="5358610"/>
            <a:ext cx="374747" cy="18572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矢印コネクタ 7">
            <a:extLst>
              <a:ext uri="{FF2B5EF4-FFF2-40B4-BE49-F238E27FC236}">
                <a16:creationId xmlns:a16="http://schemas.microsoft.com/office/drawing/2014/main" id="{159D5A0D-C203-DEA4-ED7C-CC8548B3972E}"/>
              </a:ext>
            </a:extLst>
          </p:cNvPr>
          <p:cNvCxnSpPr>
            <a:cxnSpLocks/>
          </p:cNvCxnSpPr>
          <p:nvPr/>
        </p:nvCxnSpPr>
        <p:spPr>
          <a:xfrm>
            <a:off x="7334680" y="5638345"/>
            <a:ext cx="0" cy="25532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FA257099-6009-A747-DA5E-D2FF859925AD}"/>
              </a:ext>
            </a:extLst>
          </p:cNvPr>
          <p:cNvSpPr txBox="1"/>
          <p:nvPr/>
        </p:nvSpPr>
        <p:spPr>
          <a:xfrm>
            <a:off x="82971" y="4941166"/>
            <a:ext cx="102933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2000" b="1"/>
              <a:t>Actor :</a:t>
            </a:r>
            <a:endParaRPr lang="ja-JP" altLang="en-US" sz="2000" b="1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4200AB1A-8D21-86AF-32E4-CAF2A9761069}"/>
              </a:ext>
            </a:extLst>
          </p:cNvPr>
          <p:cNvSpPr txBox="1"/>
          <p:nvPr/>
        </p:nvSpPr>
        <p:spPr>
          <a:xfrm>
            <a:off x="81643" y="5825236"/>
            <a:ext cx="102933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2000" b="1"/>
              <a:t>Critic :</a:t>
            </a:r>
            <a:endParaRPr lang="ja-JP" altLang="en-US" sz="2000" b="1"/>
          </a:p>
        </p:txBody>
      </p:sp>
    </p:spTree>
    <p:extLst>
      <p:ext uri="{BB962C8B-B14F-4D97-AF65-F5344CB8AC3E}">
        <p14:creationId xmlns:p14="http://schemas.microsoft.com/office/powerpoint/2010/main" val="115002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29F1D86-D983-4EAB-A124-1207F97CAA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pc="100"/>
              <a:t>先行研究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16B6D5A-B5B9-40DE-9B69-0DED9C247D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4671" y="1508602"/>
            <a:ext cx="11680371" cy="4933221"/>
          </a:xfrm>
        </p:spPr>
        <p:txBody>
          <a:bodyPr/>
          <a:lstStyle/>
          <a:p>
            <a:r>
              <a:rPr lang="ja-JP" altLang="en-US" b="1"/>
              <a:t>メトロポリス・ヘイスティングス名付けゲーム </a:t>
            </a:r>
            <a:r>
              <a:rPr lang="en-US" altLang="ja-JP" b="1"/>
              <a:t>( MHNG )</a:t>
            </a:r>
            <a:r>
              <a:rPr lang="ja-JP" altLang="en-US" b="1"/>
              <a:t> </a:t>
            </a:r>
            <a:r>
              <a:rPr lang="en-US" altLang="ja-JP"/>
              <a:t>[2]</a:t>
            </a:r>
          </a:p>
          <a:p>
            <a:pPr lvl="1"/>
            <a:r>
              <a:rPr lang="ja-JP" altLang="en-US"/>
              <a:t>エージェント間で記号が創発される過程を，確率的生成モデルによって表現した手法</a:t>
            </a:r>
            <a:endParaRPr lang="en-US" altLang="ja-JP"/>
          </a:p>
          <a:p>
            <a:pPr lvl="1">
              <a:buClr>
                <a:schemeClr val="tx1"/>
              </a:buClr>
            </a:pPr>
            <a:r>
              <a:rPr lang="ja-JP" altLang="en-US" b="1">
                <a:solidFill>
                  <a:srgbClr val="FF0000"/>
                </a:solidFill>
              </a:rPr>
              <a:t>コミュニケーションを取ることで記号を創発</a:t>
            </a:r>
            <a:r>
              <a:rPr lang="ja-JP" altLang="en-US"/>
              <a:t>し，物体概念の形成が可能</a:t>
            </a:r>
          </a:p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CE7E2587-FED3-4364-96B4-4929550460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35C93-CB02-454C-937A-93F91AAAE07B}" type="slidenum">
              <a:rPr lang="ja-JP" altLang="en-US" smtClean="0"/>
              <a:pPr/>
              <a:t>2</a:t>
            </a:fld>
            <a:endParaRPr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EA018C1A-A579-428B-8AFB-C89A75B5B4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31"/>
          <a:stretch/>
        </p:blipFill>
        <p:spPr>
          <a:xfrm>
            <a:off x="1088571" y="2858097"/>
            <a:ext cx="4372858" cy="3361516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78F356EF-1970-45A8-BD89-1A0C2C30E2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5896" y="2858097"/>
            <a:ext cx="4463201" cy="3405688"/>
          </a:xfrm>
          <a:prstGeom prst="rect">
            <a:avLst/>
          </a:prstGeom>
        </p:spPr>
      </p:pic>
      <p:sp>
        <p:nvSpPr>
          <p:cNvPr id="7" name="矢印: 右 6">
            <a:extLst>
              <a:ext uri="{FF2B5EF4-FFF2-40B4-BE49-F238E27FC236}">
                <a16:creationId xmlns:a16="http://schemas.microsoft.com/office/drawing/2014/main" id="{E07639C2-04F2-4A9D-8DD7-2EE9F33B4325}"/>
              </a:ext>
            </a:extLst>
          </p:cNvPr>
          <p:cNvSpPr/>
          <p:nvPr/>
        </p:nvSpPr>
        <p:spPr>
          <a:xfrm>
            <a:off x="5593472" y="4220733"/>
            <a:ext cx="1183713" cy="4214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FCF77018-9F4C-4737-8CFE-0EE2CBBB56FC}"/>
              </a:ext>
            </a:extLst>
          </p:cNvPr>
          <p:cNvSpPr/>
          <p:nvPr/>
        </p:nvSpPr>
        <p:spPr>
          <a:xfrm>
            <a:off x="226829" y="6581001"/>
            <a:ext cx="1146366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/>
              <a:t>[2] : “ Emergent Communication through Metropolis-Hastings Naming Game with Deep Generative Models”, </a:t>
            </a:r>
            <a:r>
              <a:rPr lang="en-US" altLang="ja-JP" sz="1200" err="1"/>
              <a:t>arXiv</a:t>
            </a:r>
            <a:r>
              <a:rPr lang="en-US" altLang="ja-JP" sz="1200"/>
              <a:t> : 2022</a:t>
            </a:r>
            <a:endParaRPr lang="ja-JP" altLang="en-US" sz="1200"/>
          </a:p>
        </p:txBody>
      </p:sp>
    </p:spTree>
    <p:extLst>
      <p:ext uri="{BB962C8B-B14F-4D97-AF65-F5344CB8AC3E}">
        <p14:creationId xmlns:p14="http://schemas.microsoft.com/office/powerpoint/2010/main" val="7098751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0ACC519-2D1B-413C-8C86-3BA028ABF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現状の課題 と 研究目的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DCEE4C4-3DFB-43DB-A525-3E32E4ECB4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ja-JP" dirty="0"/>
              <a:t>MHNG</a:t>
            </a:r>
            <a:r>
              <a:rPr lang="ja-JP" altLang="en-US" dirty="0"/>
              <a:t> とマルチエージェント強化学習</a:t>
            </a:r>
            <a:r>
              <a:rPr lang="en-US" altLang="ja-JP" dirty="0"/>
              <a:t> ( MARL ) </a:t>
            </a:r>
            <a:r>
              <a:rPr lang="ja-JP" altLang="en-US" dirty="0"/>
              <a:t>を組み合わせ，協調行動を</a:t>
            </a:r>
            <a:br>
              <a:rPr lang="en-US" altLang="ja-JP" dirty="0"/>
            </a:br>
            <a:r>
              <a:rPr lang="ja-JP" altLang="en-US" dirty="0"/>
              <a:t>学習する手法を提案 </a:t>
            </a:r>
            <a:r>
              <a:rPr lang="en-US" altLang="ja-JP" dirty="0"/>
              <a:t>[3]</a:t>
            </a:r>
          </a:p>
          <a:p>
            <a:pPr lvl="1"/>
            <a:r>
              <a:rPr kumimoji="1" lang="ja-JP" altLang="en-US" dirty="0"/>
              <a:t>例：身体性の異なるロボットを用いた障害物回避タスク</a:t>
            </a:r>
            <a:endParaRPr kumimoji="1" lang="en-US" altLang="ja-JP" dirty="0"/>
          </a:p>
          <a:p>
            <a:pPr lvl="2"/>
            <a:r>
              <a:rPr lang="ja-JP" altLang="en-US" dirty="0"/>
              <a:t>相手の位置が観測できない</a:t>
            </a:r>
            <a:endParaRPr kumimoji="1" lang="en-US" altLang="ja-JP" dirty="0"/>
          </a:p>
          <a:p>
            <a:pPr lvl="2"/>
            <a:r>
              <a:rPr lang="ja-JP" altLang="en-US" dirty="0"/>
              <a:t>互いの観測状態を伝達し，最適行動を選択</a:t>
            </a:r>
            <a:endParaRPr lang="en-US" altLang="ja-JP" dirty="0"/>
          </a:p>
          <a:p>
            <a:pPr lvl="2"/>
            <a:endParaRPr kumimoji="1" lang="en-US" altLang="ja-JP" dirty="0"/>
          </a:p>
          <a:p>
            <a:r>
              <a:rPr kumimoji="1" lang="ja-JP" altLang="en-US" dirty="0"/>
              <a:t>課題</a:t>
            </a:r>
            <a:endParaRPr kumimoji="1" lang="en-US" altLang="ja-JP" dirty="0"/>
          </a:p>
          <a:p>
            <a:pPr lvl="1"/>
            <a:r>
              <a:rPr lang="ja-JP" altLang="en-US" dirty="0"/>
              <a:t>状態と行動が</a:t>
            </a:r>
            <a:r>
              <a:rPr lang="ja-JP" altLang="en-US" b="1" dirty="0">
                <a:solidFill>
                  <a:srgbClr val="FF0000"/>
                </a:solidFill>
              </a:rPr>
              <a:t>離散値</a:t>
            </a:r>
            <a:r>
              <a:rPr lang="ja-JP" altLang="en-US" dirty="0"/>
              <a:t>しか扱えない</a:t>
            </a:r>
            <a:endParaRPr lang="en-US" altLang="ja-JP" dirty="0"/>
          </a:p>
          <a:p>
            <a:pPr lvl="1"/>
            <a:r>
              <a:rPr lang="ja-JP" altLang="en-US" dirty="0"/>
              <a:t>より複雑なタスクに適用するには，</a:t>
            </a:r>
            <a:r>
              <a:rPr lang="ja-JP" altLang="en-US" b="1" dirty="0">
                <a:solidFill>
                  <a:srgbClr val="FF0000"/>
                </a:solidFill>
              </a:rPr>
              <a:t>連続値</a:t>
            </a:r>
            <a:r>
              <a:rPr lang="ja-JP" altLang="en-US" dirty="0"/>
              <a:t>も扱えるモデルが必要</a:t>
            </a:r>
            <a:endParaRPr lang="en-US" altLang="ja-JP" dirty="0"/>
          </a:p>
          <a:p>
            <a:pPr marL="457200" lvl="1" indent="0">
              <a:buNone/>
            </a:pPr>
            <a:endParaRPr kumimoji="1" lang="en-US" altLang="ja-JP" dirty="0"/>
          </a:p>
          <a:p>
            <a:r>
              <a:rPr lang="ja-JP" altLang="en-US" dirty="0"/>
              <a:t>目的</a:t>
            </a:r>
            <a:endParaRPr kumimoji="1" lang="en-US" altLang="ja-JP" dirty="0"/>
          </a:p>
          <a:p>
            <a:pPr marL="914400" lvl="1" indent="-457200">
              <a:buFont typeface="+mj-ea"/>
              <a:buAutoNum type="circleNumDbPlain"/>
            </a:pPr>
            <a:r>
              <a:rPr kumimoji="1" lang="en-US" altLang="ja-JP" dirty="0"/>
              <a:t>MHNG </a:t>
            </a:r>
            <a:r>
              <a:rPr lang="ja-JP" altLang="en-US" dirty="0"/>
              <a:t>に </a:t>
            </a:r>
            <a:r>
              <a:rPr lang="ja-JP" altLang="en-US" b="1" dirty="0">
                <a:solidFill>
                  <a:srgbClr val="FF0000"/>
                </a:solidFill>
              </a:rPr>
              <a:t>深層強化学習 </a:t>
            </a:r>
            <a:r>
              <a:rPr lang="ja-JP" altLang="en-US" dirty="0"/>
              <a:t>を組み合わせた，</a:t>
            </a:r>
            <a:r>
              <a:rPr lang="ja-JP" altLang="en-US" sz="2000" dirty="0"/>
              <a:t>連続値制御が可能な</a:t>
            </a:r>
            <a:r>
              <a:rPr lang="en-US" altLang="ja-JP" sz="2000" dirty="0"/>
              <a:t> </a:t>
            </a:r>
            <a:r>
              <a:rPr lang="en-US" altLang="ja-JP" dirty="0"/>
              <a:t>MARL </a:t>
            </a:r>
            <a:r>
              <a:rPr lang="ja-JP" altLang="en-US" dirty="0"/>
              <a:t>モデルの構築</a:t>
            </a:r>
            <a:endParaRPr lang="en-US" altLang="ja-JP" dirty="0"/>
          </a:p>
          <a:p>
            <a:pPr marL="914400" lvl="1" indent="-457200">
              <a:buClr>
                <a:schemeClr val="tx1"/>
              </a:buClr>
              <a:buFont typeface="+mj-ea"/>
              <a:buAutoNum type="circleNumDbPlain"/>
            </a:pPr>
            <a:r>
              <a:rPr lang="ja-JP" altLang="en-US" dirty="0"/>
              <a:t>実環境で</a:t>
            </a:r>
            <a:r>
              <a:rPr lang="ja-JP" altLang="en-US" b="1" dirty="0">
                <a:solidFill>
                  <a:srgbClr val="FF0000"/>
                </a:solidFill>
              </a:rPr>
              <a:t>身体性の異なるロボット</a:t>
            </a:r>
            <a:r>
              <a:rPr lang="ja-JP" altLang="en-US" dirty="0"/>
              <a:t>を用いた協調行動の学習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4CDC18EA-8836-4A6A-9255-760B6DC06D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35C93-CB02-454C-937A-93F91AAAE07B}" type="slidenum">
              <a:rPr lang="ja-JP" altLang="en-US" smtClean="0"/>
              <a:pPr/>
              <a:t>3</a:t>
            </a:fld>
            <a:endParaRPr lang="ja-JP" altLang="en-US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B82BB0E9-2A67-4AB2-99FA-B02F517867EB}"/>
              </a:ext>
            </a:extLst>
          </p:cNvPr>
          <p:cNvSpPr/>
          <p:nvPr/>
        </p:nvSpPr>
        <p:spPr>
          <a:xfrm>
            <a:off x="81643" y="6560377"/>
            <a:ext cx="1146366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dirty="0"/>
              <a:t>[3] : </a:t>
            </a:r>
            <a:r>
              <a:rPr lang="ja-JP" altLang="en-US" sz="1200" dirty="0"/>
              <a:t>江原広人</a:t>
            </a:r>
            <a:r>
              <a:rPr lang="en-US" altLang="ja-JP" sz="1200" dirty="0"/>
              <a:t>, </a:t>
            </a:r>
            <a:r>
              <a:rPr lang="ja-JP" altLang="en-US" sz="1200" dirty="0"/>
              <a:t>中村友昭</a:t>
            </a:r>
            <a:r>
              <a:rPr lang="en-US" altLang="ja-JP" sz="1200" dirty="0"/>
              <a:t>, </a:t>
            </a:r>
            <a:r>
              <a:rPr lang="ja-JP" altLang="en-US" sz="1200" dirty="0"/>
              <a:t>谷口彰</a:t>
            </a:r>
            <a:r>
              <a:rPr lang="en-US" altLang="ja-JP" sz="1200" dirty="0"/>
              <a:t>, </a:t>
            </a:r>
            <a:r>
              <a:rPr lang="ja-JP" altLang="en-US" sz="1200" dirty="0"/>
              <a:t>谷口忠大</a:t>
            </a:r>
            <a:r>
              <a:rPr lang="en-US" altLang="ja-JP" sz="1200" dirty="0"/>
              <a:t>,</a:t>
            </a:r>
            <a:r>
              <a:rPr lang="ja-JP" altLang="en-US" sz="1200" dirty="0"/>
              <a:t> </a:t>
            </a:r>
            <a:r>
              <a:rPr lang="en-US" altLang="ja-JP" sz="1200" dirty="0"/>
              <a:t>“</a:t>
            </a:r>
            <a:r>
              <a:rPr lang="ja-JP" altLang="en-US" sz="1200" dirty="0"/>
              <a:t>分散的ベイズ推論としてのマルチエージェント強化学習と記号創発</a:t>
            </a:r>
            <a:r>
              <a:rPr lang="en-US" altLang="ja-JP" sz="1200" dirty="0"/>
              <a:t>”, </a:t>
            </a:r>
            <a:r>
              <a:rPr lang="ja-JP" altLang="en-US" sz="1200" dirty="0"/>
              <a:t>言語処理学会</a:t>
            </a:r>
            <a:r>
              <a:rPr lang="en-US" altLang="ja-JP" sz="1200" dirty="0"/>
              <a:t> 2023</a:t>
            </a:r>
          </a:p>
        </p:txBody>
      </p:sp>
      <p:pic>
        <p:nvPicPr>
          <p:cNvPr id="19" name="メディア3">
            <a:hlinkClick r:id="" action="ppaction://media"/>
            <a:extLst>
              <a:ext uri="{FF2B5EF4-FFF2-40B4-BE49-F238E27FC236}">
                <a16:creationId xmlns:a16="http://schemas.microsoft.com/office/drawing/2014/main" id="{D5C6D0E7-5E2D-4336-99DC-1AAB60DDAFD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24907" t="4142" r="13248" b="14457"/>
          <a:stretch/>
        </p:blipFill>
        <p:spPr>
          <a:xfrm>
            <a:off x="8839200" y="2036456"/>
            <a:ext cx="3091543" cy="2288795"/>
          </a:xfrm>
          <a:prstGeom prst="rect">
            <a:avLst/>
          </a:prstGeom>
        </p:spPr>
      </p:pic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0D73271E-1686-40A4-8896-19DD0634E7B1}"/>
              </a:ext>
            </a:extLst>
          </p:cNvPr>
          <p:cNvSpPr txBox="1"/>
          <p:nvPr/>
        </p:nvSpPr>
        <p:spPr>
          <a:xfrm>
            <a:off x="9367157" y="4354444"/>
            <a:ext cx="2096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/>
              <a:t>タスクの実行動画</a:t>
            </a:r>
          </a:p>
        </p:txBody>
      </p:sp>
      <p:sp>
        <p:nvSpPr>
          <p:cNvPr id="22" name="矢印: 下 21">
            <a:extLst>
              <a:ext uri="{FF2B5EF4-FFF2-40B4-BE49-F238E27FC236}">
                <a16:creationId xmlns:a16="http://schemas.microsoft.com/office/drawing/2014/main" id="{CF9857F7-4AA3-43B0-85CE-E7294C1E1AEC}"/>
              </a:ext>
            </a:extLst>
          </p:cNvPr>
          <p:cNvSpPr/>
          <p:nvPr/>
        </p:nvSpPr>
        <p:spPr>
          <a:xfrm>
            <a:off x="4858658" y="4402391"/>
            <a:ext cx="443592" cy="4616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84838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367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video>
              <p:cMediaNode vol="80000"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77347C2-CFD6-C441-4128-64A4DEABF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本研究の概要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8B4F931-6F18-B009-E4CE-117B78330B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/>
              <a:t>2 </a:t>
            </a:r>
            <a:r>
              <a:rPr kumimoji="1" lang="ja-JP" altLang="en-US" dirty="0"/>
              <a:t>体のエージェントが</a:t>
            </a:r>
            <a:r>
              <a:rPr lang="ja-JP" altLang="en-US" dirty="0"/>
              <a:t>衝突を回避する行動を学習する</a:t>
            </a:r>
            <a:endParaRPr kumimoji="1" lang="en-US" altLang="ja-JP" dirty="0"/>
          </a:p>
          <a:p>
            <a:pPr lvl="1"/>
            <a:r>
              <a:rPr lang="ja-JP" altLang="en-US" dirty="0"/>
              <a:t>相手の位置が分からない</a:t>
            </a:r>
            <a:r>
              <a:rPr lang="en-US" altLang="ja-JP" dirty="0"/>
              <a:t> </a:t>
            </a:r>
            <a:r>
              <a:rPr lang="ja-JP" altLang="en-US" dirty="0"/>
              <a:t>→</a:t>
            </a:r>
            <a:r>
              <a:rPr lang="en-US" altLang="ja-JP" dirty="0"/>
              <a:t> </a:t>
            </a:r>
            <a:r>
              <a:rPr lang="ja-JP" altLang="en-US" b="1" dirty="0">
                <a:solidFill>
                  <a:srgbClr val="FF0000"/>
                </a:solidFill>
              </a:rPr>
              <a:t>互いの状態を伝達するための記号を創発</a:t>
            </a:r>
            <a:endParaRPr lang="en-US" altLang="ja-JP" b="1" dirty="0">
              <a:solidFill>
                <a:srgbClr val="FF0000"/>
              </a:solidFill>
            </a:endParaRPr>
          </a:p>
          <a:p>
            <a:pPr lvl="1"/>
            <a:r>
              <a:rPr kumimoji="1" lang="ja-JP" altLang="en-US" dirty="0"/>
              <a:t>強化学習により，記号の意味を理解</a:t>
            </a:r>
            <a:r>
              <a:rPr kumimoji="1" lang="en-US" altLang="ja-JP" dirty="0"/>
              <a:t> </a:t>
            </a:r>
            <a:r>
              <a:rPr kumimoji="1" lang="ja-JP" altLang="en-US" dirty="0"/>
              <a:t>＆</a:t>
            </a:r>
            <a:r>
              <a:rPr kumimoji="1" lang="en-US" altLang="ja-JP" dirty="0"/>
              <a:t> </a:t>
            </a:r>
            <a:r>
              <a:rPr kumimoji="1" lang="ja-JP" altLang="en-US" dirty="0"/>
              <a:t>互いの状態に応じた行動を学習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F0573BF-F3BD-15E1-D380-F9E89CBCC0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35C93-CB02-454C-937A-93F91AAAE07B}" type="slidenum">
              <a:rPr lang="ja-JP" altLang="en-US" smtClean="0"/>
              <a:pPr/>
              <a:t>4</a:t>
            </a:fld>
            <a:endParaRPr lang="ja-JP" altLang="en-US"/>
          </a:p>
        </p:txBody>
      </p:sp>
      <p:sp>
        <p:nvSpPr>
          <p:cNvPr id="20" name="右矢印 19">
            <a:extLst>
              <a:ext uri="{FF2B5EF4-FFF2-40B4-BE49-F238E27FC236}">
                <a16:creationId xmlns:a16="http://schemas.microsoft.com/office/drawing/2014/main" id="{DCC9ED2E-5D27-8403-CB83-DF902453B4C9}"/>
              </a:ext>
            </a:extLst>
          </p:cNvPr>
          <p:cNvSpPr/>
          <p:nvPr/>
        </p:nvSpPr>
        <p:spPr>
          <a:xfrm>
            <a:off x="4968717" y="4397094"/>
            <a:ext cx="1562353" cy="70835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A32EE42A-190A-02A9-8E3E-FEB5F16D3379}"/>
              </a:ext>
            </a:extLst>
          </p:cNvPr>
          <p:cNvSpPr txBox="1"/>
          <p:nvPr/>
        </p:nvSpPr>
        <p:spPr>
          <a:xfrm>
            <a:off x="7471867" y="6367907"/>
            <a:ext cx="3396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/>
              <a:t>衝突を回避する行動を選択</a:t>
            </a:r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0ACE024D-9798-F0D8-0CC4-430B2AA24419}"/>
              </a:ext>
            </a:extLst>
          </p:cNvPr>
          <p:cNvSpPr txBox="1"/>
          <p:nvPr/>
        </p:nvSpPr>
        <p:spPr>
          <a:xfrm>
            <a:off x="8021758" y="2834512"/>
            <a:ext cx="21292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/>
              <a:t>協調</a:t>
            </a:r>
            <a:r>
              <a:rPr kumimoji="1" lang="ja-JP" altLang="en-US" sz="2000" b="1"/>
              <a:t>行動を</a:t>
            </a:r>
            <a:r>
              <a:rPr lang="ja-JP" altLang="en-US" sz="2000" b="1"/>
              <a:t>学習</a:t>
            </a:r>
            <a:endParaRPr kumimoji="1" lang="ja-JP" altLang="en-US" sz="2000" b="1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テキスト ボックス 47">
                <a:extLst>
                  <a:ext uri="{FF2B5EF4-FFF2-40B4-BE49-F238E27FC236}">
                    <a16:creationId xmlns:a16="http://schemas.microsoft.com/office/drawing/2014/main" id="{01D197F3-D35E-7616-B34A-91AB3CB63BD6}"/>
                  </a:ext>
                </a:extLst>
              </p:cNvPr>
              <p:cNvSpPr txBox="1"/>
              <p:nvPr/>
            </p:nvSpPr>
            <p:spPr>
              <a:xfrm>
                <a:off x="6727645" y="4929433"/>
                <a:ext cx="144818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400" b="1" i="1" smtClean="0"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kumimoji="1" lang="en-US" altLang="ja-JP" sz="2400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sub>
                      </m:sSub>
                      <m:r>
                        <a:rPr kumimoji="1" lang="en-US" altLang="ja-JP" sz="2400" b="1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kumimoji="1" lang="en-US" altLang="ja-JP" sz="2400" b="1" i="1" smtClean="0">
                          <a:latin typeface="Cambria Math" panose="02040503050406030204" pitchFamily="18" charset="0"/>
                        </a:rPr>
                        <m:t>𝟑</m:t>
                      </m:r>
                    </m:oMath>
                  </m:oMathPara>
                </a14:m>
                <a:endParaRPr kumimoji="1" lang="en-US" altLang="ja-JP" sz="3200" b="1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400" b="1" i="1" smtClean="0">
                              <a:latin typeface="Cambria Math" panose="02040503050406030204" pitchFamily="18" charset="0"/>
                            </a:rPr>
                            <m:t>𝒎</m:t>
                          </m:r>
                        </m:e>
                        <m:sub>
                          <m:r>
                            <a:rPr kumimoji="1" lang="en-US" altLang="ja-JP" sz="2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kumimoji="1" lang="en-US" altLang="ja-JP" sz="3200" b="1"/>
              </a:p>
            </p:txBody>
          </p:sp>
        </mc:Choice>
        <mc:Fallback xmlns="">
          <p:sp>
            <p:nvSpPr>
              <p:cNvPr id="48" name="テキスト ボックス 47">
                <a:extLst>
                  <a:ext uri="{FF2B5EF4-FFF2-40B4-BE49-F238E27FC236}">
                    <a16:creationId xmlns:a16="http://schemas.microsoft.com/office/drawing/2014/main" id="{01D197F3-D35E-7616-B34A-91AB3CB63B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7645" y="4929433"/>
                <a:ext cx="1448180" cy="8309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雲形吹き出し 50">
            <a:extLst>
              <a:ext uri="{FF2B5EF4-FFF2-40B4-BE49-F238E27FC236}">
                <a16:creationId xmlns:a16="http://schemas.microsoft.com/office/drawing/2014/main" id="{0C4BDDE4-9010-1AC9-5712-7F93D6CDADF1}"/>
              </a:ext>
            </a:extLst>
          </p:cNvPr>
          <p:cNvSpPr/>
          <p:nvPr/>
        </p:nvSpPr>
        <p:spPr>
          <a:xfrm>
            <a:off x="9879257" y="4751273"/>
            <a:ext cx="1342381" cy="1247727"/>
          </a:xfrm>
          <a:prstGeom prst="cloudCallout">
            <a:avLst>
              <a:gd name="adj1" fmla="val -36874"/>
              <a:gd name="adj2" fmla="val -80244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テキスト ボックス 51">
                <a:extLst>
                  <a:ext uri="{FF2B5EF4-FFF2-40B4-BE49-F238E27FC236}">
                    <a16:creationId xmlns:a16="http://schemas.microsoft.com/office/drawing/2014/main" id="{AC4C8D47-AC25-7F99-23FA-231922B1060B}"/>
                  </a:ext>
                </a:extLst>
              </p:cNvPr>
              <p:cNvSpPr txBox="1"/>
              <p:nvPr/>
            </p:nvSpPr>
            <p:spPr>
              <a:xfrm>
                <a:off x="9841280" y="4933581"/>
                <a:ext cx="144818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400" b="1" i="1" smtClean="0"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kumimoji="1" lang="en-US" altLang="ja-JP" sz="2400" b="1" i="1" smtClean="0">
                              <a:latin typeface="Cambria Math" panose="02040503050406030204" pitchFamily="18" charset="0"/>
                            </a:rPr>
                            <m:t>𝑩</m:t>
                          </m:r>
                        </m:sub>
                      </m:sSub>
                      <m:r>
                        <a:rPr kumimoji="1" lang="en-US" altLang="ja-JP" sz="2400" b="1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kumimoji="1" lang="en-US" altLang="ja-JP" sz="2400" b="1" i="1" smtClean="0">
                          <a:latin typeface="Cambria Math" panose="02040503050406030204" pitchFamily="18" charset="0"/>
                        </a:rPr>
                        <m:t>𝟕</m:t>
                      </m:r>
                    </m:oMath>
                  </m:oMathPara>
                </a14:m>
                <a:endParaRPr kumimoji="1" lang="en-US" altLang="ja-JP" sz="3200" b="1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400" b="1" i="1" smtClean="0">
                              <a:latin typeface="Cambria Math" panose="02040503050406030204" pitchFamily="18" charset="0"/>
                            </a:rPr>
                            <m:t>𝒎</m:t>
                          </m:r>
                        </m:e>
                        <m:sub>
                          <m:r>
                            <a:rPr kumimoji="1" lang="en-US" altLang="ja-JP" sz="2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kumimoji="1" lang="en-US" altLang="ja-JP" sz="3200" b="1"/>
              </a:p>
            </p:txBody>
          </p:sp>
        </mc:Choice>
        <mc:Fallback xmlns="">
          <p:sp>
            <p:nvSpPr>
              <p:cNvPr id="52" name="テキスト ボックス 51">
                <a:extLst>
                  <a:ext uri="{FF2B5EF4-FFF2-40B4-BE49-F238E27FC236}">
                    <a16:creationId xmlns:a16="http://schemas.microsoft.com/office/drawing/2014/main" id="{AC4C8D47-AC25-7F99-23FA-231922B106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41280" y="4933581"/>
                <a:ext cx="1448180" cy="83099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円弧 52">
            <a:extLst>
              <a:ext uri="{FF2B5EF4-FFF2-40B4-BE49-F238E27FC236}">
                <a16:creationId xmlns:a16="http://schemas.microsoft.com/office/drawing/2014/main" id="{8C547E17-2D10-4407-C846-A468BE428919}"/>
              </a:ext>
            </a:extLst>
          </p:cNvPr>
          <p:cNvSpPr/>
          <p:nvPr/>
        </p:nvSpPr>
        <p:spPr>
          <a:xfrm rot="13999725">
            <a:off x="6855433" y="3612256"/>
            <a:ext cx="1441053" cy="1400554"/>
          </a:xfrm>
          <a:prstGeom prst="arc">
            <a:avLst>
              <a:gd name="adj1" fmla="val 15116764"/>
              <a:gd name="adj2" fmla="val 456977"/>
            </a:avLst>
          </a:prstGeom>
          <a:ln w="38100">
            <a:solidFill>
              <a:srgbClr val="FF0000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55" name="円弧 54">
            <a:extLst>
              <a:ext uri="{FF2B5EF4-FFF2-40B4-BE49-F238E27FC236}">
                <a16:creationId xmlns:a16="http://schemas.microsoft.com/office/drawing/2014/main" id="{4E73D3B8-32D1-E067-0661-DEDE72A46D24}"/>
              </a:ext>
            </a:extLst>
          </p:cNvPr>
          <p:cNvSpPr/>
          <p:nvPr/>
        </p:nvSpPr>
        <p:spPr>
          <a:xfrm rot="16409942" flipV="1">
            <a:off x="9878578" y="3889496"/>
            <a:ext cx="1333116" cy="974387"/>
          </a:xfrm>
          <a:prstGeom prst="arc">
            <a:avLst>
              <a:gd name="adj1" fmla="val 12940108"/>
              <a:gd name="adj2" fmla="val 154580"/>
            </a:avLst>
          </a:prstGeom>
          <a:ln w="38100">
            <a:solidFill>
              <a:srgbClr val="00B0F0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5" name="矢印: 右 4">
            <a:extLst>
              <a:ext uri="{FF2B5EF4-FFF2-40B4-BE49-F238E27FC236}">
                <a16:creationId xmlns:a16="http://schemas.microsoft.com/office/drawing/2014/main" id="{1BC2B338-5EAD-455F-9AC9-A0597B2DCE36}"/>
              </a:ext>
            </a:extLst>
          </p:cNvPr>
          <p:cNvSpPr/>
          <p:nvPr/>
        </p:nvSpPr>
        <p:spPr>
          <a:xfrm>
            <a:off x="9329570" y="2026362"/>
            <a:ext cx="900162" cy="3891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F27E149F-6C00-45C3-B110-8F3E584B042D}"/>
              </a:ext>
            </a:extLst>
          </p:cNvPr>
          <p:cNvSpPr txBox="1"/>
          <p:nvPr/>
        </p:nvSpPr>
        <p:spPr>
          <a:xfrm>
            <a:off x="10110473" y="1696692"/>
            <a:ext cx="18361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400" b="1">
                <a:solidFill>
                  <a:srgbClr val="FF0000"/>
                </a:solidFill>
              </a:rPr>
              <a:t>言語創発</a:t>
            </a:r>
            <a:endParaRPr kumimoji="1" lang="en-US" altLang="ja-JP" sz="2400" b="1">
              <a:solidFill>
                <a:srgbClr val="FF0000"/>
              </a:solidFill>
            </a:endParaRPr>
          </a:p>
          <a:p>
            <a:pPr algn="ctr"/>
            <a:r>
              <a:rPr lang="ja-JP" altLang="en-US" sz="2400" b="1"/>
              <a:t>＋</a:t>
            </a:r>
            <a:endParaRPr lang="en-US" altLang="ja-JP" sz="2400" b="1"/>
          </a:p>
          <a:p>
            <a:pPr algn="ctr"/>
            <a:r>
              <a:rPr lang="ja-JP" altLang="en-US" sz="2400" b="1">
                <a:solidFill>
                  <a:srgbClr val="FF0000"/>
                </a:solidFill>
              </a:rPr>
              <a:t>強化学習</a:t>
            </a:r>
            <a:endParaRPr kumimoji="1" lang="ja-JP" altLang="en-US" sz="2000" b="1">
              <a:solidFill>
                <a:srgbClr val="FF0000"/>
              </a:solidFill>
            </a:endParaRP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BD9B682B-663E-4016-8E6D-AC3E0C70DD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684" y="3083996"/>
            <a:ext cx="4279843" cy="3690873"/>
          </a:xfrm>
          <a:prstGeom prst="rect">
            <a:avLst/>
          </a:prstGeom>
        </p:spPr>
      </p:pic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0083E977-7A88-8AA9-8B2D-8A762AD27144}"/>
              </a:ext>
            </a:extLst>
          </p:cNvPr>
          <p:cNvSpPr txBox="1"/>
          <p:nvPr/>
        </p:nvSpPr>
        <p:spPr>
          <a:xfrm>
            <a:off x="1185225" y="2860668"/>
            <a:ext cx="38279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b="1"/>
              <a:t>両者が理解できる記号を創発</a:t>
            </a: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60876679-2D83-4FC9-9A41-20F28503F1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86185" y="4745115"/>
            <a:ext cx="1574128" cy="1574128"/>
          </a:xfrm>
          <a:prstGeom prst="rect">
            <a:avLst/>
          </a:prstGeom>
        </p:spPr>
      </p:pic>
      <p:pic>
        <p:nvPicPr>
          <p:cNvPr id="23" name="図 22">
            <a:extLst>
              <a:ext uri="{FF2B5EF4-FFF2-40B4-BE49-F238E27FC236}">
                <a16:creationId xmlns:a16="http://schemas.microsoft.com/office/drawing/2014/main" id="{B3D8264E-15AF-41DE-8A32-027A2D683F2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03726" y="3117983"/>
            <a:ext cx="3483674" cy="1589865"/>
          </a:xfrm>
          <a:prstGeom prst="rect">
            <a:avLst/>
          </a:prstGeom>
        </p:spPr>
      </p:pic>
      <p:sp>
        <p:nvSpPr>
          <p:cNvPr id="47" name="雲形吹き出し 46">
            <a:extLst>
              <a:ext uri="{FF2B5EF4-FFF2-40B4-BE49-F238E27FC236}">
                <a16:creationId xmlns:a16="http://schemas.microsoft.com/office/drawing/2014/main" id="{6877C2E5-1E74-F420-6DAE-2DD2E53D6487}"/>
              </a:ext>
            </a:extLst>
          </p:cNvPr>
          <p:cNvSpPr/>
          <p:nvPr/>
        </p:nvSpPr>
        <p:spPr>
          <a:xfrm>
            <a:off x="6780545" y="4751273"/>
            <a:ext cx="1342381" cy="1254481"/>
          </a:xfrm>
          <a:prstGeom prst="cloudCallout">
            <a:avLst>
              <a:gd name="adj1" fmla="val 39029"/>
              <a:gd name="adj2" fmla="val -84098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395774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A6CC7D43-935E-4671-9545-953AE42FCA3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kumimoji="1" lang="en-US" altLang="ja-JP" sz="2200"/>
                  <a:t>MHNG </a:t>
                </a:r>
                <a:r>
                  <a:rPr kumimoji="1" lang="ja-JP" altLang="en-US" sz="2200"/>
                  <a:t>により，互いの状態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ja-JP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  <m:sup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altLang="ja-JP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  <m:sup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</m:oMath>
                </a14:m>
                <a:r>
                  <a:rPr kumimoji="1" lang="ja-JP" altLang="en-US" sz="2200"/>
                  <a:t> を表現するメッセージ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22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altLang="ja-JP" sz="2200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kumimoji="1" lang="ja-JP" altLang="en-US" sz="2200"/>
                  <a:t> を創発</a:t>
                </a:r>
                <a:endParaRPr kumimoji="1" lang="en-US" altLang="ja-JP" sz="220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22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altLang="ja-JP" sz="2200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kumimoji="1" lang="ja-JP" altLang="en-US" sz="2200"/>
                  <a:t> を介して，互いの状態に応じた協調行動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ja-JP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  <m:sup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altLang="ja-JP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  <m:sup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</m:oMath>
                </a14:m>
                <a:r>
                  <a:rPr kumimoji="1" lang="ja-JP" altLang="en-US" sz="2200"/>
                  <a:t> を強化学習により学習</a:t>
                </a:r>
              </a:p>
            </p:txBody>
          </p:sp>
        </mc:Choice>
        <mc:Fallback xmlns="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A6CC7D43-935E-4671-9545-953AE42FCA3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38" t="-7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963D3EB-306F-4CB0-861C-E2530688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35C93-CB02-454C-937A-93F91AAAE07B}" type="slidenum">
              <a:rPr lang="ja-JP" altLang="en-US" smtClean="0"/>
              <a:pPr/>
              <a:t>5</a:t>
            </a:fld>
            <a:endParaRPr lang="ja-JP" altLang="en-US"/>
          </a:p>
        </p:txBody>
      </p:sp>
      <p:sp>
        <p:nvSpPr>
          <p:cNvPr id="5" name="タイトル 1">
            <a:extLst>
              <a:ext uri="{FF2B5EF4-FFF2-40B4-BE49-F238E27FC236}">
                <a16:creationId xmlns:a16="http://schemas.microsoft.com/office/drawing/2014/main" id="{B36B26B0-18AA-4EC9-8CBC-C6C256F66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815" y="7973"/>
            <a:ext cx="10515600" cy="1325563"/>
          </a:xfrm>
        </p:spPr>
        <p:txBody>
          <a:bodyPr/>
          <a:lstStyle/>
          <a:p>
            <a:r>
              <a:rPr kumimoji="1" lang="ja-JP" altLang="en-US"/>
              <a:t>提案手法　</a:t>
            </a:r>
            <a:r>
              <a:rPr kumimoji="1" lang="en-US" altLang="ja-JP" sz="3600"/>
              <a:t>- </a:t>
            </a:r>
            <a:r>
              <a:rPr kumimoji="1" lang="ja-JP" altLang="en-US" sz="3600"/>
              <a:t>モデルの概要 </a:t>
            </a:r>
            <a:r>
              <a:rPr kumimoji="1" lang="en-US" altLang="ja-JP" sz="3600"/>
              <a:t>-</a:t>
            </a:r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BAD239BC-090B-4B54-A1CF-EE3FB8878DEA}"/>
              </a:ext>
            </a:extLst>
          </p:cNvPr>
          <p:cNvSpPr txBox="1"/>
          <p:nvPr/>
        </p:nvSpPr>
        <p:spPr>
          <a:xfrm>
            <a:off x="9330212" y="3489554"/>
            <a:ext cx="17462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b="1"/>
              <a:t>各変数の説明</a:t>
            </a:r>
          </a:p>
        </p:txBody>
      </p:sp>
      <p:sp>
        <p:nvSpPr>
          <p:cNvPr id="58" name="テキスト ボックス 57">
            <a:extLst>
              <a:ext uri="{FF2B5EF4-FFF2-40B4-BE49-F238E27FC236}">
                <a16:creationId xmlns:a16="http://schemas.microsoft.com/office/drawing/2014/main" id="{7CD3893B-22BB-4C41-A88C-6F8AD2064407}"/>
              </a:ext>
            </a:extLst>
          </p:cNvPr>
          <p:cNvSpPr txBox="1"/>
          <p:nvPr/>
        </p:nvSpPr>
        <p:spPr>
          <a:xfrm>
            <a:off x="2170498" y="6482453"/>
            <a:ext cx="5444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エージェント：独立した強化学習モデル</a:t>
            </a:r>
            <a:endParaRPr kumimoji="1" lang="en-US" altLang="ja-JP"/>
          </a:p>
        </p:txBody>
      </p:sp>
      <p:cxnSp>
        <p:nvCxnSpPr>
          <p:cNvPr id="59" name="直線矢印コネクタ 58">
            <a:extLst>
              <a:ext uri="{FF2B5EF4-FFF2-40B4-BE49-F238E27FC236}">
                <a16:creationId xmlns:a16="http://schemas.microsoft.com/office/drawing/2014/main" id="{20CED365-2488-4440-8DA6-AF66A2774D62}"/>
              </a:ext>
            </a:extLst>
          </p:cNvPr>
          <p:cNvCxnSpPr>
            <a:cxnSpLocks/>
          </p:cNvCxnSpPr>
          <p:nvPr/>
        </p:nvCxnSpPr>
        <p:spPr>
          <a:xfrm flipH="1" flipV="1">
            <a:off x="1954088" y="6284667"/>
            <a:ext cx="179824" cy="432228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矢印コネクタ 63">
            <a:extLst>
              <a:ext uri="{FF2B5EF4-FFF2-40B4-BE49-F238E27FC236}">
                <a16:creationId xmlns:a16="http://schemas.microsoft.com/office/drawing/2014/main" id="{EC566F8D-060C-48EF-BEFD-FDAD8043191A}"/>
              </a:ext>
            </a:extLst>
          </p:cNvPr>
          <p:cNvCxnSpPr>
            <a:cxnSpLocks/>
          </p:cNvCxnSpPr>
          <p:nvPr/>
        </p:nvCxnSpPr>
        <p:spPr>
          <a:xfrm flipV="1">
            <a:off x="7347208" y="6298489"/>
            <a:ext cx="297178" cy="409998"/>
          </a:xfrm>
          <a:prstGeom prst="straightConnector1">
            <a:avLst/>
          </a:prstGeom>
          <a:ln w="28575">
            <a:solidFill>
              <a:srgbClr val="00B0F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8" name="図 67">
            <a:extLst>
              <a:ext uri="{FF2B5EF4-FFF2-40B4-BE49-F238E27FC236}">
                <a16:creationId xmlns:a16="http://schemas.microsoft.com/office/drawing/2014/main" id="{045573F1-3B7E-428C-9996-1A0E9A47F7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426" y="2495816"/>
            <a:ext cx="7831920" cy="384333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0" name="テキスト ボックス 69">
                <a:extLst>
                  <a:ext uri="{FF2B5EF4-FFF2-40B4-BE49-F238E27FC236}">
                    <a16:creationId xmlns:a16="http://schemas.microsoft.com/office/drawing/2014/main" id="{8CB6B561-F703-4D11-B926-33970B42EDC0}"/>
                  </a:ext>
                </a:extLst>
              </p:cNvPr>
              <p:cNvSpPr txBox="1"/>
              <p:nvPr/>
            </p:nvSpPr>
            <p:spPr>
              <a:xfrm>
                <a:off x="9240405" y="3784859"/>
                <a:ext cx="2985758" cy="23550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ja-JP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ja-JP" sz="20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kumimoji="1" lang="en-US" altLang="ja-JP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kumimoji="1" lang="ja-JP" altLang="en-US" sz="2000"/>
                  <a:t>  ：状態</a:t>
                </a:r>
                <a:endParaRPr kumimoji="1" lang="en-US" altLang="ja-JP" sz="2000"/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US" altLang="ja-JP" sz="20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ja-JP" altLang="en-US" sz="2000"/>
                  <a:t> ：行動</a:t>
                </a:r>
                <a:endParaRPr kumimoji="1" lang="en-US" altLang="ja-JP" sz="2000"/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US" altLang="ja-JP" sz="20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ja-JP" altLang="en-US" sz="2000"/>
                  <a:t> ：個人の報酬</a:t>
                </a:r>
                <a:endParaRPr lang="en-US" altLang="ja-JP" sz="2000"/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  <m:sup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  <m:r>
                      <a:rPr lang="en-US" altLang="ja-JP" sz="20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ja-JP" altLang="en-US" sz="2000"/>
                  <a:t>：協調行動の</a:t>
                </a:r>
                <a:r>
                  <a:rPr lang="ja-JP" altLang="en-US" sz="2000"/>
                  <a:t>報酬</a:t>
                </a:r>
                <a:endParaRPr lang="en-US" altLang="ja-JP" sz="2000"/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ja-JP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ja-JP" sz="20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kumimoji="1" lang="en-US" altLang="ja-JP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kumimoji="1" lang="ja-JP" altLang="en-US" sz="2000"/>
                  <a:t> ：</a:t>
                </a:r>
                <a:r>
                  <a:rPr lang="ja-JP" altLang="en-US" sz="2000"/>
                  <a:t>メッセージ </a:t>
                </a:r>
                <a:endParaRPr kumimoji="1" lang="ja-JP" altLang="en-US" sz="2000"/>
              </a:p>
            </p:txBody>
          </p:sp>
        </mc:Choice>
        <mc:Fallback xmlns="">
          <p:sp>
            <p:nvSpPr>
              <p:cNvPr id="70" name="テキスト ボックス 69">
                <a:extLst>
                  <a:ext uri="{FF2B5EF4-FFF2-40B4-BE49-F238E27FC236}">
                    <a16:creationId xmlns:a16="http://schemas.microsoft.com/office/drawing/2014/main" id="{8CB6B561-F703-4D11-B926-33970B42ED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40405" y="3784859"/>
                <a:ext cx="2985758" cy="2355068"/>
              </a:xfrm>
              <a:prstGeom prst="rect">
                <a:avLst/>
              </a:prstGeom>
              <a:blipFill>
                <a:blip r:embed="rId4"/>
                <a:stretch>
                  <a:fillRect b="-38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335075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A6CC7D43-935E-4671-9545-953AE42FCA3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ja-JP" sz="2200"/>
                  <a:t>MHNG </a:t>
                </a:r>
                <a:r>
                  <a:rPr lang="ja-JP" altLang="en-US" sz="2200"/>
                  <a:t>により，互いの状態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  <m:sup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  <m:r>
                      <a:rPr lang="en-US" altLang="ja-JP" sz="2000" i="1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  <m:sup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</m:oMath>
                </a14:m>
                <a:r>
                  <a:rPr lang="ja-JP" altLang="en-US" sz="2200"/>
                  <a:t> を表現するメッセージ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22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altLang="ja-JP" sz="2200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ja-JP" altLang="en-US" sz="2200"/>
                  <a:t> を創発</a:t>
                </a:r>
                <a:endParaRPr lang="en-US" altLang="ja-JP" sz="220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22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altLang="ja-JP" sz="2200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ja-JP" altLang="en-US" sz="2200"/>
                  <a:t> を介して，互いの状態に応じた協調行動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  <m:sup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  <m:r>
                      <a:rPr lang="en-US" altLang="ja-JP" sz="2000" i="1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  <m:sup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</m:oMath>
                </a14:m>
                <a:r>
                  <a:rPr lang="ja-JP" altLang="en-US" sz="2200"/>
                  <a:t> を強化学習により学習</a:t>
                </a:r>
              </a:p>
            </p:txBody>
          </p:sp>
        </mc:Choice>
        <mc:Fallback xmlns="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A6CC7D43-935E-4671-9545-953AE42FCA3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38" t="-13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963D3EB-306F-4CB0-861C-E2530688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ja-JP"/>
              <a:t>5</a:t>
            </a:r>
            <a:endParaRPr lang="ja-JP" altLang="en-US"/>
          </a:p>
        </p:txBody>
      </p:sp>
      <p:sp>
        <p:nvSpPr>
          <p:cNvPr id="5" name="タイトル 1">
            <a:extLst>
              <a:ext uri="{FF2B5EF4-FFF2-40B4-BE49-F238E27FC236}">
                <a16:creationId xmlns:a16="http://schemas.microsoft.com/office/drawing/2014/main" id="{B36B26B0-18AA-4EC9-8CBC-C6C256F66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815" y="7973"/>
            <a:ext cx="10515600" cy="1325563"/>
          </a:xfrm>
        </p:spPr>
        <p:txBody>
          <a:bodyPr/>
          <a:lstStyle/>
          <a:p>
            <a:r>
              <a:rPr kumimoji="1" lang="ja-JP" altLang="en-US"/>
              <a:t>提案手法　</a:t>
            </a:r>
            <a:r>
              <a:rPr kumimoji="1" lang="en-US" altLang="ja-JP" sz="3600"/>
              <a:t>- </a:t>
            </a:r>
            <a:r>
              <a:rPr kumimoji="1" lang="ja-JP" altLang="en-US" sz="3600"/>
              <a:t>モデルの概要 </a:t>
            </a:r>
            <a:r>
              <a:rPr kumimoji="1" lang="en-US" altLang="ja-JP" sz="3600"/>
              <a:t>-</a:t>
            </a:r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テキスト ボックス 7">
                <a:extLst>
                  <a:ext uri="{FF2B5EF4-FFF2-40B4-BE49-F238E27FC236}">
                    <a16:creationId xmlns:a16="http://schemas.microsoft.com/office/drawing/2014/main" id="{173A2127-9485-4B1A-A4ED-DB32818ABAE3}"/>
                  </a:ext>
                </a:extLst>
              </p:cNvPr>
              <p:cNvSpPr txBox="1"/>
              <p:nvPr/>
            </p:nvSpPr>
            <p:spPr>
              <a:xfrm>
                <a:off x="9240405" y="3784859"/>
                <a:ext cx="2985758" cy="23550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ja-JP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ja-JP" sz="20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kumimoji="1" lang="en-US" altLang="ja-JP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kumimoji="1" lang="ja-JP" altLang="en-US" sz="2000"/>
                  <a:t>  ：状態</a:t>
                </a:r>
                <a:endParaRPr kumimoji="1" lang="en-US" altLang="ja-JP" sz="2000"/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US" altLang="ja-JP" sz="20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ja-JP" altLang="en-US" sz="2000"/>
                  <a:t> ：行動</a:t>
                </a:r>
                <a:endParaRPr kumimoji="1" lang="en-US" altLang="ja-JP" sz="2000"/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US" altLang="ja-JP" sz="20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ja-JP" altLang="en-US" sz="2000"/>
                  <a:t> ：個人の報酬</a:t>
                </a:r>
                <a:endParaRPr lang="en-US" altLang="ja-JP" sz="2000"/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  <m:sup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  <m:r>
                      <a:rPr lang="en-US" altLang="ja-JP" sz="20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ja-JP" altLang="en-US" sz="2000"/>
                  <a:t>：協調行動の</a:t>
                </a:r>
                <a:r>
                  <a:rPr lang="ja-JP" altLang="en-US" sz="2000"/>
                  <a:t>報酬</a:t>
                </a:r>
                <a:endParaRPr lang="en-US" altLang="ja-JP" sz="2000"/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ja-JP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ja-JP" sz="20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kumimoji="1" lang="en-US" altLang="ja-JP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kumimoji="1" lang="ja-JP" altLang="en-US" sz="2000"/>
                  <a:t> ：</a:t>
                </a:r>
                <a:r>
                  <a:rPr lang="ja-JP" altLang="en-US" sz="2000"/>
                  <a:t>メッセージ </a:t>
                </a:r>
                <a:endParaRPr kumimoji="1" lang="ja-JP" altLang="en-US" sz="2000"/>
              </a:p>
            </p:txBody>
          </p:sp>
        </mc:Choice>
        <mc:Fallback xmlns="">
          <p:sp>
            <p:nvSpPr>
              <p:cNvPr id="8" name="テキスト ボックス 7">
                <a:extLst>
                  <a:ext uri="{FF2B5EF4-FFF2-40B4-BE49-F238E27FC236}">
                    <a16:creationId xmlns:a16="http://schemas.microsoft.com/office/drawing/2014/main" id="{173A2127-9485-4B1A-A4ED-DB32818ABA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40405" y="3784859"/>
                <a:ext cx="2985758" cy="2355068"/>
              </a:xfrm>
              <a:prstGeom prst="rect">
                <a:avLst/>
              </a:prstGeom>
              <a:blipFill>
                <a:blip r:embed="rId3"/>
                <a:stretch>
                  <a:fillRect b="-38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BAD239BC-090B-4B54-A1CF-EE3FB8878DEA}"/>
              </a:ext>
            </a:extLst>
          </p:cNvPr>
          <p:cNvSpPr txBox="1"/>
          <p:nvPr/>
        </p:nvSpPr>
        <p:spPr>
          <a:xfrm>
            <a:off x="9330212" y="3489554"/>
            <a:ext cx="17462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b="1"/>
              <a:t>各変数の説明</a:t>
            </a:r>
          </a:p>
        </p:txBody>
      </p:sp>
      <p:cxnSp>
        <p:nvCxnSpPr>
          <p:cNvPr id="59" name="直線矢印コネクタ 58">
            <a:extLst>
              <a:ext uri="{FF2B5EF4-FFF2-40B4-BE49-F238E27FC236}">
                <a16:creationId xmlns:a16="http://schemas.microsoft.com/office/drawing/2014/main" id="{20CED365-2488-4440-8DA6-AF66A2774D62}"/>
              </a:ext>
            </a:extLst>
          </p:cNvPr>
          <p:cNvCxnSpPr>
            <a:cxnSpLocks/>
          </p:cNvCxnSpPr>
          <p:nvPr/>
        </p:nvCxnSpPr>
        <p:spPr>
          <a:xfrm flipH="1" flipV="1">
            <a:off x="1954088" y="6284667"/>
            <a:ext cx="179824" cy="432228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矢印コネクタ 63">
            <a:extLst>
              <a:ext uri="{FF2B5EF4-FFF2-40B4-BE49-F238E27FC236}">
                <a16:creationId xmlns:a16="http://schemas.microsoft.com/office/drawing/2014/main" id="{EC566F8D-060C-48EF-BEFD-FDAD8043191A}"/>
              </a:ext>
            </a:extLst>
          </p:cNvPr>
          <p:cNvCxnSpPr>
            <a:cxnSpLocks/>
          </p:cNvCxnSpPr>
          <p:nvPr/>
        </p:nvCxnSpPr>
        <p:spPr>
          <a:xfrm flipV="1">
            <a:off x="7347208" y="6298489"/>
            <a:ext cx="297178" cy="409998"/>
          </a:xfrm>
          <a:prstGeom prst="straightConnector1">
            <a:avLst/>
          </a:prstGeom>
          <a:ln w="28575">
            <a:solidFill>
              <a:srgbClr val="00B0F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図 12">
            <a:extLst>
              <a:ext uri="{FF2B5EF4-FFF2-40B4-BE49-F238E27FC236}">
                <a16:creationId xmlns:a16="http://schemas.microsoft.com/office/drawing/2014/main" id="{413D3D31-D1AB-4935-9D54-0CEE275C0B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426" y="2495816"/>
            <a:ext cx="7808582" cy="3709355"/>
          </a:xfrm>
          <a:prstGeom prst="rect">
            <a:avLst/>
          </a:prstGeom>
        </p:spPr>
      </p:pic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73DC847C-0FD4-4C51-92F6-1ABC12523A79}"/>
              </a:ext>
            </a:extLst>
          </p:cNvPr>
          <p:cNvSpPr txBox="1"/>
          <p:nvPr/>
        </p:nvSpPr>
        <p:spPr>
          <a:xfrm>
            <a:off x="2170498" y="6482453"/>
            <a:ext cx="5444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エージェント：独立した強化学習モデル</a:t>
            </a:r>
            <a:endParaRPr kumimoji="1" lang="en-US" altLang="ja-JP"/>
          </a:p>
        </p:txBody>
      </p:sp>
      <p:sp>
        <p:nvSpPr>
          <p:cNvPr id="11" name="楕円 10">
            <a:extLst>
              <a:ext uri="{FF2B5EF4-FFF2-40B4-BE49-F238E27FC236}">
                <a16:creationId xmlns:a16="http://schemas.microsoft.com/office/drawing/2014/main" id="{B00E39AC-0F76-481E-AA4D-E19D2A4B0799}"/>
              </a:ext>
            </a:extLst>
          </p:cNvPr>
          <p:cNvSpPr>
            <a:spLocks noChangeAspect="1"/>
          </p:cNvSpPr>
          <p:nvPr/>
        </p:nvSpPr>
        <p:spPr>
          <a:xfrm>
            <a:off x="308825" y="1508602"/>
            <a:ext cx="366818" cy="36987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772997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A6CC7D43-935E-4671-9545-953AE42FCA3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ja-JP" sz="2200"/>
                  <a:t>MHNG </a:t>
                </a:r>
                <a:r>
                  <a:rPr lang="ja-JP" altLang="en-US" sz="2200"/>
                  <a:t>により，互いの状態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  <m:sup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  <m:r>
                      <a:rPr lang="en-US" altLang="ja-JP" sz="2000" i="1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  <m:sup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</m:oMath>
                </a14:m>
                <a:r>
                  <a:rPr lang="ja-JP" altLang="en-US" sz="2200"/>
                  <a:t> を表現するメッセージ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22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altLang="ja-JP" sz="2200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ja-JP" altLang="en-US" sz="2200"/>
                  <a:t> を創発</a:t>
                </a:r>
                <a:endParaRPr lang="en-US" altLang="ja-JP" sz="220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22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altLang="ja-JP" sz="2200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ja-JP" altLang="en-US" sz="2200"/>
                  <a:t> を介して，互いの状態に応じた協調行動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  <m:sup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  <m:r>
                      <a:rPr lang="en-US" altLang="ja-JP" sz="2000" i="1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  <m:sup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</m:oMath>
                </a14:m>
                <a:r>
                  <a:rPr lang="ja-JP" altLang="en-US" sz="2200"/>
                  <a:t> を強化学習により学習</a:t>
                </a:r>
              </a:p>
            </p:txBody>
          </p:sp>
        </mc:Choice>
        <mc:Fallback xmlns="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A6CC7D43-935E-4671-9545-953AE42FCA3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38" t="-13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963D3EB-306F-4CB0-861C-E2530688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ja-JP"/>
              <a:t>5</a:t>
            </a:r>
            <a:endParaRPr lang="ja-JP" altLang="en-US"/>
          </a:p>
        </p:txBody>
      </p:sp>
      <p:sp>
        <p:nvSpPr>
          <p:cNvPr id="5" name="タイトル 1">
            <a:extLst>
              <a:ext uri="{FF2B5EF4-FFF2-40B4-BE49-F238E27FC236}">
                <a16:creationId xmlns:a16="http://schemas.microsoft.com/office/drawing/2014/main" id="{B36B26B0-18AA-4EC9-8CBC-C6C256F66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815" y="7973"/>
            <a:ext cx="10515600" cy="1325563"/>
          </a:xfrm>
        </p:spPr>
        <p:txBody>
          <a:bodyPr/>
          <a:lstStyle/>
          <a:p>
            <a:r>
              <a:rPr kumimoji="1" lang="ja-JP" altLang="en-US"/>
              <a:t>提案手法　</a:t>
            </a:r>
            <a:r>
              <a:rPr kumimoji="1" lang="en-US" altLang="ja-JP" sz="3600"/>
              <a:t>- </a:t>
            </a:r>
            <a:r>
              <a:rPr kumimoji="1" lang="ja-JP" altLang="en-US" sz="3600"/>
              <a:t>モデルの概要 </a:t>
            </a:r>
            <a:r>
              <a:rPr kumimoji="1" lang="en-US" altLang="ja-JP" sz="3600"/>
              <a:t>-</a:t>
            </a:r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テキスト ボックス 7">
                <a:extLst>
                  <a:ext uri="{FF2B5EF4-FFF2-40B4-BE49-F238E27FC236}">
                    <a16:creationId xmlns:a16="http://schemas.microsoft.com/office/drawing/2014/main" id="{173A2127-9485-4B1A-A4ED-DB32818ABAE3}"/>
                  </a:ext>
                </a:extLst>
              </p:cNvPr>
              <p:cNvSpPr txBox="1"/>
              <p:nvPr/>
            </p:nvSpPr>
            <p:spPr>
              <a:xfrm>
                <a:off x="9240405" y="3784859"/>
                <a:ext cx="2985758" cy="23550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ja-JP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ja-JP" sz="20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kumimoji="1" lang="en-US" altLang="ja-JP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kumimoji="1" lang="ja-JP" altLang="en-US" sz="2000"/>
                  <a:t>  ：状態</a:t>
                </a:r>
                <a:endParaRPr kumimoji="1" lang="en-US" altLang="ja-JP" sz="2000"/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US" altLang="ja-JP" sz="20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ja-JP" altLang="en-US" sz="2000"/>
                  <a:t> ：行動</a:t>
                </a:r>
                <a:endParaRPr kumimoji="1" lang="en-US" altLang="ja-JP" sz="2000"/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US" altLang="ja-JP" sz="20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ja-JP" altLang="en-US" sz="2000"/>
                  <a:t> ：個人の報酬</a:t>
                </a:r>
                <a:endParaRPr lang="en-US" altLang="ja-JP" sz="2000"/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  <m:sup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  <m:r>
                      <a:rPr lang="en-US" altLang="ja-JP" sz="20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ja-JP" altLang="en-US" sz="2000"/>
                  <a:t>：協調行動の</a:t>
                </a:r>
                <a:r>
                  <a:rPr lang="ja-JP" altLang="en-US" sz="2000"/>
                  <a:t>報酬</a:t>
                </a:r>
                <a:endParaRPr lang="en-US" altLang="ja-JP" sz="2000"/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ja-JP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ja-JP" sz="20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kumimoji="1" lang="en-US" altLang="ja-JP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kumimoji="1" lang="ja-JP" altLang="en-US" sz="2000"/>
                  <a:t> ：</a:t>
                </a:r>
                <a:r>
                  <a:rPr lang="ja-JP" altLang="en-US" sz="2000"/>
                  <a:t>メッセージ </a:t>
                </a:r>
                <a:endParaRPr kumimoji="1" lang="ja-JP" altLang="en-US" sz="2000"/>
              </a:p>
            </p:txBody>
          </p:sp>
        </mc:Choice>
        <mc:Fallback xmlns="">
          <p:sp>
            <p:nvSpPr>
              <p:cNvPr id="8" name="テキスト ボックス 7">
                <a:extLst>
                  <a:ext uri="{FF2B5EF4-FFF2-40B4-BE49-F238E27FC236}">
                    <a16:creationId xmlns:a16="http://schemas.microsoft.com/office/drawing/2014/main" id="{173A2127-9485-4B1A-A4ED-DB32818ABA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40405" y="3784859"/>
                <a:ext cx="2985758" cy="2355068"/>
              </a:xfrm>
              <a:prstGeom prst="rect">
                <a:avLst/>
              </a:prstGeom>
              <a:blipFill>
                <a:blip r:embed="rId3"/>
                <a:stretch>
                  <a:fillRect b="-38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BAD239BC-090B-4B54-A1CF-EE3FB8878DEA}"/>
              </a:ext>
            </a:extLst>
          </p:cNvPr>
          <p:cNvSpPr txBox="1"/>
          <p:nvPr/>
        </p:nvSpPr>
        <p:spPr>
          <a:xfrm>
            <a:off x="9330212" y="3489554"/>
            <a:ext cx="17462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b="1"/>
              <a:t>各変数の説明</a:t>
            </a:r>
          </a:p>
        </p:txBody>
      </p:sp>
      <p:cxnSp>
        <p:nvCxnSpPr>
          <p:cNvPr id="59" name="直線矢印コネクタ 58">
            <a:extLst>
              <a:ext uri="{FF2B5EF4-FFF2-40B4-BE49-F238E27FC236}">
                <a16:creationId xmlns:a16="http://schemas.microsoft.com/office/drawing/2014/main" id="{20CED365-2488-4440-8DA6-AF66A2774D62}"/>
              </a:ext>
            </a:extLst>
          </p:cNvPr>
          <p:cNvCxnSpPr>
            <a:cxnSpLocks/>
          </p:cNvCxnSpPr>
          <p:nvPr/>
        </p:nvCxnSpPr>
        <p:spPr>
          <a:xfrm flipH="1" flipV="1">
            <a:off x="1954088" y="6284667"/>
            <a:ext cx="179824" cy="432228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矢印コネクタ 63">
            <a:extLst>
              <a:ext uri="{FF2B5EF4-FFF2-40B4-BE49-F238E27FC236}">
                <a16:creationId xmlns:a16="http://schemas.microsoft.com/office/drawing/2014/main" id="{EC566F8D-060C-48EF-BEFD-FDAD8043191A}"/>
              </a:ext>
            </a:extLst>
          </p:cNvPr>
          <p:cNvCxnSpPr>
            <a:cxnSpLocks/>
          </p:cNvCxnSpPr>
          <p:nvPr/>
        </p:nvCxnSpPr>
        <p:spPr>
          <a:xfrm flipV="1">
            <a:off x="7347208" y="6298489"/>
            <a:ext cx="297178" cy="409998"/>
          </a:xfrm>
          <a:prstGeom prst="straightConnector1">
            <a:avLst/>
          </a:prstGeom>
          <a:ln w="28575">
            <a:solidFill>
              <a:srgbClr val="00B0F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図 10">
            <a:extLst>
              <a:ext uri="{FF2B5EF4-FFF2-40B4-BE49-F238E27FC236}">
                <a16:creationId xmlns:a16="http://schemas.microsoft.com/office/drawing/2014/main" id="{7F7E3D29-CDBA-4467-A666-45742DC5B0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092" y="2496600"/>
            <a:ext cx="9043122" cy="3708571"/>
          </a:xfrm>
          <a:prstGeom prst="rect">
            <a:avLst/>
          </a:prstGeom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560331A5-A92C-4E67-9448-98C29D4E8954}"/>
              </a:ext>
            </a:extLst>
          </p:cNvPr>
          <p:cNvSpPr txBox="1"/>
          <p:nvPr/>
        </p:nvSpPr>
        <p:spPr>
          <a:xfrm>
            <a:off x="2170498" y="6482453"/>
            <a:ext cx="5444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エージェント：独立した強化学習モデル</a:t>
            </a:r>
            <a:endParaRPr kumimoji="1" lang="en-US" altLang="ja-JP"/>
          </a:p>
        </p:txBody>
      </p:sp>
      <p:sp>
        <p:nvSpPr>
          <p:cNvPr id="13" name="楕円 12">
            <a:extLst>
              <a:ext uri="{FF2B5EF4-FFF2-40B4-BE49-F238E27FC236}">
                <a16:creationId xmlns:a16="http://schemas.microsoft.com/office/drawing/2014/main" id="{42119879-864F-4ECE-A715-6B32B7095240}"/>
              </a:ext>
            </a:extLst>
          </p:cNvPr>
          <p:cNvSpPr>
            <a:spLocks noChangeAspect="1"/>
          </p:cNvSpPr>
          <p:nvPr/>
        </p:nvSpPr>
        <p:spPr>
          <a:xfrm>
            <a:off x="308825" y="1949511"/>
            <a:ext cx="366818" cy="36987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530679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B705BC1D-5D73-43C4-BB45-3E224F8BAD1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64672" y="1508602"/>
                <a:ext cx="11462656" cy="5295374"/>
              </a:xfrm>
            </p:spPr>
            <p:txBody>
              <a:bodyPr>
                <a:normAutofit/>
              </a:bodyPr>
              <a:lstStyle/>
              <a:p>
                <a:r>
                  <a:rPr lang="en-US" altLang="ja-JP" dirty="0"/>
                  <a:t>Metropolis-Hastings </a:t>
                </a:r>
                <a:r>
                  <a:rPr lang="ja-JP" altLang="en-US" dirty="0"/>
                  <a:t>法による潜在変数の推論を応用</a:t>
                </a:r>
                <a:endParaRPr lang="en-US" altLang="ja-JP" dirty="0"/>
              </a:p>
              <a:p>
                <a:pPr lvl="1"/>
                <a:r>
                  <a:rPr lang="ja-JP" altLang="en-US" dirty="0"/>
                  <a:t>両者の状態を表現するメッセージ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i="1" dirty="0" err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altLang="ja-JP" i="1" dirty="0" err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en-US" altLang="ja-JP" dirty="0"/>
                  <a:t> </a:t>
                </a:r>
                <a:r>
                  <a:rPr lang="ja-JP" altLang="en-US" dirty="0"/>
                  <a:t>を生成し，互いに提案し合う</a:t>
                </a:r>
                <a:endParaRPr lang="en-US" altLang="ja-JP" dirty="0"/>
              </a:p>
              <a:p>
                <a:pPr lvl="1"/>
                <a:r>
                  <a:rPr lang="ja-JP" altLang="en-US" dirty="0"/>
                  <a:t>互いの持つ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i="1" dirty="0" err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altLang="ja-JP" i="1" dirty="0" err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en-US" altLang="ja-JP" dirty="0"/>
                  <a:t> </a:t>
                </a:r>
                <a:r>
                  <a:rPr lang="ja-JP" altLang="en-US" dirty="0"/>
                  <a:t>を意味をすりあわせて共有</a:t>
                </a:r>
                <a:endParaRPr lang="en-US" altLang="ja-JP" dirty="0"/>
              </a:p>
              <a:p>
                <a:pPr lvl="3">
                  <a:lnSpc>
                    <a:spcPct val="100000"/>
                  </a:lnSpc>
                </a:pPr>
                <a:endParaRPr lang="en-US" altLang="ja-JP" dirty="0"/>
              </a:p>
              <a:p>
                <a:pPr>
                  <a:lnSpc>
                    <a:spcPct val="100000"/>
                  </a:lnSpc>
                </a:pPr>
                <a:r>
                  <a:rPr lang="ja-JP" altLang="en-US" dirty="0"/>
                  <a:t>創発手順</a:t>
                </a:r>
                <a:endParaRPr lang="en-US" altLang="ja-JP" dirty="0"/>
              </a:p>
              <a:p>
                <a:pPr marL="914400" lvl="1" indent="-457200">
                  <a:lnSpc>
                    <a:spcPct val="100000"/>
                  </a:lnSpc>
                  <a:buFont typeface="+mj-lt"/>
                  <a:buAutoNum type="arabicPeriod"/>
                </a:pPr>
                <a:r>
                  <a:rPr lang="en-US" altLang="ja-JP" dirty="0"/>
                  <a:t>A </a:t>
                </a:r>
                <a:r>
                  <a:rPr lang="ja-JP" altLang="en-US" dirty="0"/>
                  <a:t>が両者の状態を表現するメッセージ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i="1" dirty="0" err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altLang="ja-JP" i="1" dirty="0" err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ja-JP" b="0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ja-JP" altLang="en-US" dirty="0"/>
                  <a:t> を生成し，</a:t>
                </a:r>
                <a:r>
                  <a:rPr lang="en-US" altLang="ja-JP" dirty="0"/>
                  <a:t>B </a:t>
                </a:r>
                <a:r>
                  <a:rPr lang="ja-JP" altLang="en-US" dirty="0"/>
                  <a:t>に提案</a:t>
                </a:r>
                <a:endParaRPr lang="en-US" altLang="ja-JP" dirty="0"/>
              </a:p>
              <a:p>
                <a:pPr marL="457200" lvl="1" indent="0">
                  <a:lnSpc>
                    <a:spcPct val="100000"/>
                  </a:lnSpc>
                  <a:buNone/>
                </a:pPr>
                <a:endParaRPr lang="en-US" altLang="ja-JP" dirty="0"/>
              </a:p>
              <a:p>
                <a:pPr marL="914400" lvl="1" indent="-457200">
                  <a:lnSpc>
                    <a:spcPct val="100000"/>
                  </a:lnSpc>
                  <a:spcBef>
                    <a:spcPts val="1200"/>
                  </a:spcBef>
                  <a:buFont typeface="+mj-lt"/>
                  <a:buAutoNum type="arabicPeriod" startAt="2"/>
                </a:pPr>
                <a:r>
                  <a:rPr lang="en-US" altLang="ja-JP" dirty="0"/>
                  <a:t>B </a:t>
                </a:r>
                <a:r>
                  <a:rPr lang="ja-JP" altLang="en-US" dirty="0"/>
                  <a:t>は提案された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i="1" dirty="0" err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altLang="ja-JP" i="1" dirty="0" err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ja-JP" b="0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ja-JP" altLang="en-US" dirty="0"/>
                  <a:t> を，自身の予測と比較して受理するか判断</a:t>
                </a:r>
                <a:endParaRPr lang="en-US" altLang="ja-JP" dirty="0"/>
              </a:p>
              <a:p>
                <a:pPr lvl="2">
                  <a:lnSpc>
                    <a:spcPct val="100000"/>
                  </a:lnSpc>
                </a:pPr>
                <a:r>
                  <a:rPr lang="ja-JP" altLang="en-US" sz="2000" dirty="0"/>
                  <a:t>受理：</a:t>
                </a:r>
                <a:r>
                  <a:rPr lang="en-US" altLang="ja-JP" sz="2000" dirty="0"/>
                  <a:t> </a:t>
                </a:r>
                <a:r>
                  <a:rPr lang="ja-JP" altLang="en-US" sz="2000" dirty="0"/>
                  <a:t>相手に合わせて，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sz="20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2000" i="1" dirty="0" err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altLang="ja-JP" sz="2000" i="1" dirty="0" err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ja-JP" altLang="en-US" sz="2000" dirty="0"/>
                  <a:t> の意味を更新</a:t>
                </a:r>
                <a:endParaRPr lang="en-US" altLang="ja-JP" sz="2000" dirty="0"/>
              </a:p>
              <a:p>
                <a:pPr lvl="2">
                  <a:lnSpc>
                    <a:spcPct val="100000"/>
                  </a:lnSpc>
                </a:pPr>
                <a:r>
                  <a:rPr lang="ja-JP" altLang="en-US" sz="2000" dirty="0"/>
                  <a:t>棄却：自身の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sz="20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2000" i="1" dirty="0" err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altLang="ja-JP" sz="2000" i="1" dirty="0" err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US" altLang="ja-JP" sz="2000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ja-JP" altLang="en-US" sz="2000" i="1" dirty="0">
                        <a:latin typeface="Cambria Math" panose="02040503050406030204" pitchFamily="18" charset="0"/>
                      </a:rPr>
                      <m:t>の</m:t>
                    </m:r>
                  </m:oMath>
                </a14:m>
                <a:r>
                  <a:rPr lang="ja-JP" altLang="en-US" sz="2000" dirty="0"/>
                  <a:t>意味をそのまま用いる </a:t>
                </a:r>
                <a:endParaRPr lang="en-US" altLang="ja-JP" sz="2000" dirty="0"/>
              </a:p>
              <a:p>
                <a:pPr lvl="1">
                  <a:lnSpc>
                    <a:spcPct val="100000"/>
                  </a:lnSpc>
                </a:pPr>
                <a:endParaRPr lang="en-US" altLang="ja-JP" sz="2200" dirty="0"/>
              </a:p>
              <a:p>
                <a:pPr lvl="1">
                  <a:lnSpc>
                    <a:spcPct val="100000"/>
                  </a:lnSpc>
                </a:pPr>
                <a:endParaRPr lang="en-US" altLang="ja-JP" sz="2200" dirty="0"/>
              </a:p>
              <a:p>
                <a:pPr marL="914400" lvl="1" indent="-457200">
                  <a:lnSpc>
                    <a:spcPct val="100000"/>
                  </a:lnSpc>
                  <a:spcBef>
                    <a:spcPts val="1200"/>
                  </a:spcBef>
                  <a:buFont typeface="+mj-lt"/>
                  <a:buAutoNum type="arabicPeriod" startAt="3"/>
                </a:pPr>
                <a:r>
                  <a:rPr lang="ja-JP" altLang="en-US" dirty="0"/>
                  <a:t>両者の役割を交代して，</a:t>
                </a:r>
                <a:r>
                  <a:rPr lang="en-US" altLang="ja-JP" dirty="0"/>
                  <a:t>1, 2</a:t>
                </a:r>
                <a:r>
                  <a:rPr lang="ja-JP" altLang="en-US" dirty="0"/>
                  <a:t> を繰り返す</a:t>
                </a:r>
                <a:endParaRPr lang="en-US" altLang="ja-JP" dirty="0"/>
              </a:p>
            </p:txBody>
          </p:sp>
        </mc:Choice>
        <mc:Fallback xmlns="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B705BC1D-5D73-43C4-BB45-3E224F8BAD1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64672" y="1508602"/>
                <a:ext cx="11462656" cy="5295374"/>
              </a:xfrm>
              <a:blipFill>
                <a:blip r:embed="rId3"/>
                <a:stretch>
                  <a:fillRect l="-745" t="-149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F7953D0B-C0CD-4BA0-94C4-5705262F3D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ja-JP"/>
              <a:t>6</a:t>
            </a:r>
            <a:endParaRPr lang="ja-JP" altLang="en-US"/>
          </a:p>
        </p:txBody>
      </p:sp>
      <p:sp>
        <p:nvSpPr>
          <p:cNvPr id="5" name="タイトル 1">
            <a:extLst>
              <a:ext uri="{FF2B5EF4-FFF2-40B4-BE49-F238E27FC236}">
                <a16:creationId xmlns:a16="http://schemas.microsoft.com/office/drawing/2014/main" id="{AAC8B997-BCB2-4271-B975-6BDA516CA6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815" y="7973"/>
            <a:ext cx="10515600" cy="1325563"/>
          </a:xfrm>
        </p:spPr>
        <p:txBody>
          <a:bodyPr/>
          <a:lstStyle/>
          <a:p>
            <a:r>
              <a:rPr kumimoji="1" lang="ja-JP" altLang="en-US"/>
              <a:t>提案手法　</a:t>
            </a:r>
            <a:r>
              <a:rPr lang="en-US" altLang="ja-JP" sz="3600"/>
              <a:t>- </a:t>
            </a:r>
            <a:r>
              <a:rPr kumimoji="1" lang="en-US" altLang="ja-JP" sz="3600"/>
              <a:t>MHNG</a:t>
            </a:r>
            <a:r>
              <a:rPr kumimoji="1" lang="ja-JP" altLang="en-US" sz="3600"/>
              <a:t>によるメッセージの創発 </a:t>
            </a:r>
            <a:r>
              <a:rPr kumimoji="1" lang="en-US" altLang="ja-JP" sz="3600"/>
              <a:t>-</a:t>
            </a:r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正方形/長方形 5">
                <a:extLst>
                  <a:ext uri="{FF2B5EF4-FFF2-40B4-BE49-F238E27FC236}">
                    <a16:creationId xmlns:a16="http://schemas.microsoft.com/office/drawing/2014/main" id="{DA12EBF6-3CF8-45A0-94FF-707BE80E9994}"/>
                  </a:ext>
                </a:extLst>
              </p:cNvPr>
              <p:cNvSpPr/>
              <p:nvPr/>
            </p:nvSpPr>
            <p:spPr>
              <a:xfrm>
                <a:off x="1842743" y="3752396"/>
                <a:ext cx="3644698" cy="40389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2" algn="just">
                  <a:lnSpc>
                    <a:spcPct val="100000"/>
                  </a:lnSpc>
                  <a:buClr>
                    <a:schemeClr val="tx1"/>
                  </a:buClr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ja-JP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ja-JP" sz="20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altLang="ja-JP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ja-JP" sz="20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ja-JP" sz="2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ja-JP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 </m:t>
                      </m:r>
                      <m:r>
                        <a:rPr lang="en-US" altLang="ja-JP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ja-JP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d>
                        <m:dPr>
                          <m:endChr m:val="|"/>
                          <m:ctrlPr>
                            <a:rPr lang="en-US" altLang="ja-JP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∙</m:t>
                          </m:r>
                          <m:r>
                            <a:rPr lang="en-US" altLang="ja-JP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altLang="ja-JP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n-US" altLang="ja-JP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ja-JP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ja-JP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sub>
                        <m:sup>
                          <m:r>
                            <a:rPr lang="en-US" altLang="ja-JP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en-US" altLang="ja-JP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Sup>
                        <m:sSubSupPr>
                          <m:ctrlPr>
                            <a:rPr lang="en-US" altLang="ja-JP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ja-JP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ja-JP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lang="en-US" altLang="ja-JP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en-US" altLang="ja-JP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)</m:t>
                      </m:r>
                    </m:oMath>
                  </m:oMathPara>
                </a14:m>
                <a:endParaRPr lang="en-US" altLang="ja-JP" sz="2200"/>
              </a:p>
            </p:txBody>
          </p:sp>
        </mc:Choice>
        <mc:Fallback xmlns="">
          <p:sp>
            <p:nvSpPr>
              <p:cNvPr id="6" name="正方形/長方形 5">
                <a:extLst>
                  <a:ext uri="{FF2B5EF4-FFF2-40B4-BE49-F238E27FC236}">
                    <a16:creationId xmlns:a16="http://schemas.microsoft.com/office/drawing/2014/main" id="{DA12EBF6-3CF8-45A0-94FF-707BE80E99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2743" y="3752396"/>
                <a:ext cx="3644698" cy="403893"/>
              </a:xfrm>
              <a:prstGeom prst="rect">
                <a:avLst/>
              </a:prstGeom>
              <a:blipFill>
                <a:blip r:embed="rId4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正方形/長方形 1">
                <a:extLst>
                  <a:ext uri="{FF2B5EF4-FFF2-40B4-BE49-F238E27FC236}">
                    <a16:creationId xmlns:a16="http://schemas.microsoft.com/office/drawing/2014/main" id="{132EFEC4-6E10-481E-BE92-A333124A7620}"/>
                  </a:ext>
                </a:extLst>
              </p:cNvPr>
              <p:cNvSpPr/>
              <p:nvPr/>
            </p:nvSpPr>
            <p:spPr>
              <a:xfrm>
                <a:off x="2641190" y="5364453"/>
                <a:ext cx="1813958" cy="71538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ja-JP" i="1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altLang="ja-JP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|</m:t>
                          </m:r>
                          <m:sSubSup>
                            <m:sSubSup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  <m:sup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bSup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 )</m:t>
                          </m:r>
                        </m:num>
                        <m:den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|</m:t>
                          </m:r>
                          <m:sSubSup>
                            <m:sSubSup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  <m:sup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bSup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2" name="正方形/長方形 1">
                <a:extLst>
                  <a:ext uri="{FF2B5EF4-FFF2-40B4-BE49-F238E27FC236}">
                    <a16:creationId xmlns:a16="http://schemas.microsoft.com/office/drawing/2014/main" id="{132EFEC4-6E10-481E-BE92-A333124A76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1190" y="5364453"/>
                <a:ext cx="1813958" cy="71538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矢印: 右 6">
            <a:extLst>
              <a:ext uri="{FF2B5EF4-FFF2-40B4-BE49-F238E27FC236}">
                <a16:creationId xmlns:a16="http://schemas.microsoft.com/office/drawing/2014/main" id="{A1B246BD-D724-4244-9075-B8E814C2E537}"/>
              </a:ext>
            </a:extLst>
          </p:cNvPr>
          <p:cNvSpPr/>
          <p:nvPr/>
        </p:nvSpPr>
        <p:spPr>
          <a:xfrm rot="10800000">
            <a:off x="4455148" y="5627846"/>
            <a:ext cx="742300" cy="2543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EF69C17-1834-45AC-9761-CB41E40E640B}"/>
              </a:ext>
            </a:extLst>
          </p:cNvPr>
          <p:cNvSpPr txBox="1"/>
          <p:nvPr/>
        </p:nvSpPr>
        <p:spPr>
          <a:xfrm>
            <a:off x="5197448" y="5570330"/>
            <a:ext cx="3690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>
                <a:solidFill>
                  <a:srgbClr val="FF0000"/>
                </a:solidFill>
              </a:rPr>
              <a:t>自身の状態のみで判断可能</a:t>
            </a: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1E712440-1E0D-4B89-8AA7-13CC859A2B8A}"/>
              </a:ext>
            </a:extLst>
          </p:cNvPr>
          <p:cNvSpPr/>
          <p:nvPr/>
        </p:nvSpPr>
        <p:spPr>
          <a:xfrm>
            <a:off x="1282198" y="5522093"/>
            <a:ext cx="155683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ja-JP" altLang="en-US" sz="2000" dirty="0"/>
              <a:t>受理確率</a:t>
            </a:r>
            <a:endParaRPr lang="en-US" altLang="ja-JP" sz="2000" dirty="0"/>
          </a:p>
        </p:txBody>
      </p:sp>
      <p:pic>
        <p:nvPicPr>
          <p:cNvPr id="24" name="図 23">
            <a:extLst>
              <a:ext uri="{FF2B5EF4-FFF2-40B4-BE49-F238E27FC236}">
                <a16:creationId xmlns:a16="http://schemas.microsoft.com/office/drawing/2014/main" id="{EAD719F3-9404-43D5-99F8-B6A291DEE3E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739784" y="4505038"/>
            <a:ext cx="1200939" cy="1650447"/>
          </a:xfrm>
          <a:prstGeom prst="rect">
            <a:avLst/>
          </a:prstGeom>
        </p:spPr>
      </p:pic>
      <p:pic>
        <p:nvPicPr>
          <p:cNvPr id="25" name="図 24">
            <a:extLst>
              <a:ext uri="{FF2B5EF4-FFF2-40B4-BE49-F238E27FC236}">
                <a16:creationId xmlns:a16="http://schemas.microsoft.com/office/drawing/2014/main" id="{5475032E-9EE7-4EB3-B246-40500F533C1A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10587384" y="4500114"/>
            <a:ext cx="1200938" cy="1650447"/>
          </a:xfrm>
          <a:prstGeom prst="rect">
            <a:avLst/>
          </a:prstGeom>
        </p:spPr>
      </p:pic>
      <p:sp>
        <p:nvSpPr>
          <p:cNvPr id="26" name="吹き出し: 円形 25">
            <a:extLst>
              <a:ext uri="{FF2B5EF4-FFF2-40B4-BE49-F238E27FC236}">
                <a16:creationId xmlns:a16="http://schemas.microsoft.com/office/drawing/2014/main" id="{408F8B67-17B8-40AB-B723-821120EA466A}"/>
              </a:ext>
            </a:extLst>
          </p:cNvPr>
          <p:cNvSpPr/>
          <p:nvPr/>
        </p:nvSpPr>
        <p:spPr>
          <a:xfrm>
            <a:off x="9062386" y="3799486"/>
            <a:ext cx="894836" cy="523978"/>
          </a:xfrm>
          <a:prstGeom prst="wedgeEllipseCallout">
            <a:avLst>
              <a:gd name="adj1" fmla="val -33083"/>
              <a:gd name="adj2" fmla="val 87500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800" b="1"/>
          </a:p>
        </p:txBody>
      </p:sp>
      <p:cxnSp>
        <p:nvCxnSpPr>
          <p:cNvPr id="27" name="直線矢印コネクタ 26">
            <a:extLst>
              <a:ext uri="{FF2B5EF4-FFF2-40B4-BE49-F238E27FC236}">
                <a16:creationId xmlns:a16="http://schemas.microsoft.com/office/drawing/2014/main" id="{39198007-0310-40ED-9B7F-792B66E7DDFD}"/>
              </a:ext>
            </a:extLst>
          </p:cNvPr>
          <p:cNvCxnSpPr>
            <a:cxnSpLocks/>
          </p:cNvCxnSpPr>
          <p:nvPr/>
        </p:nvCxnSpPr>
        <p:spPr>
          <a:xfrm>
            <a:off x="9850029" y="4859885"/>
            <a:ext cx="80390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矢印コネクタ 27">
            <a:extLst>
              <a:ext uri="{FF2B5EF4-FFF2-40B4-BE49-F238E27FC236}">
                <a16:creationId xmlns:a16="http://schemas.microsoft.com/office/drawing/2014/main" id="{777C8404-7A8C-4C25-9910-8A3FCCC51D9E}"/>
              </a:ext>
            </a:extLst>
          </p:cNvPr>
          <p:cNvCxnSpPr>
            <a:cxnSpLocks/>
          </p:cNvCxnSpPr>
          <p:nvPr/>
        </p:nvCxnSpPr>
        <p:spPr>
          <a:xfrm>
            <a:off x="9821859" y="5110416"/>
            <a:ext cx="832070" cy="0"/>
          </a:xfrm>
          <a:prstGeom prst="straightConnector1">
            <a:avLst/>
          </a:prstGeom>
          <a:ln w="38100">
            <a:solidFill>
              <a:srgbClr val="00B0F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思考の吹き出し: 雲形 28">
            <a:extLst>
              <a:ext uri="{FF2B5EF4-FFF2-40B4-BE49-F238E27FC236}">
                <a16:creationId xmlns:a16="http://schemas.microsoft.com/office/drawing/2014/main" id="{83E64224-82C2-4DBA-BE61-3152F5670052}"/>
              </a:ext>
            </a:extLst>
          </p:cNvPr>
          <p:cNvSpPr/>
          <p:nvPr/>
        </p:nvSpPr>
        <p:spPr>
          <a:xfrm rot="21128417" flipH="1">
            <a:off x="10341848" y="3735629"/>
            <a:ext cx="1681781" cy="757972"/>
          </a:xfrm>
          <a:prstGeom prst="cloudCallout">
            <a:avLst>
              <a:gd name="adj1" fmla="val -389"/>
              <a:gd name="adj2" fmla="val 78018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円弧 29">
            <a:extLst>
              <a:ext uri="{FF2B5EF4-FFF2-40B4-BE49-F238E27FC236}">
                <a16:creationId xmlns:a16="http://schemas.microsoft.com/office/drawing/2014/main" id="{CD497F69-5061-4CB8-9642-1C661FB87FA0}"/>
              </a:ext>
            </a:extLst>
          </p:cNvPr>
          <p:cNvSpPr/>
          <p:nvPr/>
        </p:nvSpPr>
        <p:spPr>
          <a:xfrm rot="19902524">
            <a:off x="9620573" y="3754122"/>
            <a:ext cx="1081552" cy="981535"/>
          </a:xfrm>
          <a:prstGeom prst="arc">
            <a:avLst>
              <a:gd name="adj1" fmla="val 15116764"/>
              <a:gd name="adj2" fmla="val 21306283"/>
            </a:avLst>
          </a:prstGeom>
          <a:ln w="38100">
            <a:solidFill>
              <a:srgbClr val="FF0000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>
              <a:ln>
                <a:solidFill>
                  <a:schemeClr val="tx1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6705171C-2AB8-478F-9474-81FD30A26BA9}"/>
              </a:ext>
            </a:extLst>
          </p:cNvPr>
          <p:cNvSpPr txBox="1"/>
          <p:nvPr/>
        </p:nvSpPr>
        <p:spPr>
          <a:xfrm>
            <a:off x="8730685" y="5618760"/>
            <a:ext cx="1200939" cy="40462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sz="2000" b="1">
                <a:solidFill>
                  <a:srgbClr val="FF0000"/>
                </a:solidFill>
              </a:rPr>
              <a:t>Agent A</a:t>
            </a:r>
            <a:endParaRPr kumimoji="1" lang="ja-JP" altLang="en-US" sz="2000" b="1">
              <a:solidFill>
                <a:srgbClr val="FF0000"/>
              </a:solidFill>
            </a:endParaRPr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4B602DBE-D7FA-42BB-B155-C6C66F3D04FB}"/>
              </a:ext>
            </a:extLst>
          </p:cNvPr>
          <p:cNvSpPr txBox="1"/>
          <p:nvPr/>
        </p:nvSpPr>
        <p:spPr>
          <a:xfrm>
            <a:off x="10597774" y="5618760"/>
            <a:ext cx="1200939" cy="40462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sz="2000" b="1">
                <a:solidFill>
                  <a:srgbClr val="00B0F0"/>
                </a:solidFill>
              </a:rPr>
              <a:t>Agent B</a:t>
            </a:r>
            <a:endParaRPr kumimoji="1" lang="ja-JP" altLang="en-US" sz="2000" b="1">
              <a:solidFill>
                <a:srgbClr val="00B0F0"/>
              </a:solidFill>
            </a:endParaRPr>
          </a:p>
        </p:txBody>
      </p:sp>
      <p:sp>
        <p:nvSpPr>
          <p:cNvPr id="33" name="正方形/長方形 32">
            <a:extLst>
              <a:ext uri="{FF2B5EF4-FFF2-40B4-BE49-F238E27FC236}">
                <a16:creationId xmlns:a16="http://schemas.microsoft.com/office/drawing/2014/main" id="{AF92795F-7BDF-44E7-8FCD-ADEECE234956}"/>
              </a:ext>
            </a:extLst>
          </p:cNvPr>
          <p:cNvSpPr/>
          <p:nvPr/>
        </p:nvSpPr>
        <p:spPr>
          <a:xfrm>
            <a:off x="10523718" y="4178698"/>
            <a:ext cx="259125" cy="1323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テキスト ボックス 22">
                <a:extLst>
                  <a:ext uri="{FF2B5EF4-FFF2-40B4-BE49-F238E27FC236}">
                    <a16:creationId xmlns:a16="http://schemas.microsoft.com/office/drawing/2014/main" id="{AF0DBEDC-C62C-450E-A5F5-65EEFBF78793}"/>
                  </a:ext>
                </a:extLst>
              </p:cNvPr>
              <p:cNvSpPr txBox="1"/>
              <p:nvPr/>
            </p:nvSpPr>
            <p:spPr>
              <a:xfrm>
                <a:off x="9111738" y="3846031"/>
                <a:ext cx="955351" cy="4308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ja-JP" sz="22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ja-JP" sz="2200" b="1" i="1" smtClean="0">
                              <a:latin typeface="Cambria Math" panose="02040503050406030204" pitchFamily="18" charset="0"/>
                            </a:rPr>
                            <m:t>𝒎</m:t>
                          </m:r>
                        </m:e>
                        <m:sup>
                          <m:r>
                            <a:rPr lang="en-US" altLang="ja-JP" sz="22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altLang="ja-JP" sz="2200" b="1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kumimoji="1" lang="ja-JP" altLang="en-US" sz="2200" b="1"/>
              </a:p>
            </p:txBody>
          </p:sp>
        </mc:Choice>
        <mc:Fallback xmlns="">
          <p:sp>
            <p:nvSpPr>
              <p:cNvPr id="23" name="テキスト ボックス 22">
                <a:extLst>
                  <a:ext uri="{FF2B5EF4-FFF2-40B4-BE49-F238E27FC236}">
                    <a16:creationId xmlns:a16="http://schemas.microsoft.com/office/drawing/2014/main" id="{AF0DBEDC-C62C-450E-A5F5-65EEFBF787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1738" y="3846031"/>
                <a:ext cx="955351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テキスト ボックス 36">
                <a:extLst>
                  <a:ext uri="{FF2B5EF4-FFF2-40B4-BE49-F238E27FC236}">
                    <a16:creationId xmlns:a16="http://schemas.microsoft.com/office/drawing/2014/main" id="{8A3F6416-EBF9-41E4-B4B5-812CE912096F}"/>
                  </a:ext>
                </a:extLst>
              </p:cNvPr>
              <p:cNvSpPr txBox="1"/>
              <p:nvPr/>
            </p:nvSpPr>
            <p:spPr>
              <a:xfrm>
                <a:off x="10739855" y="3884517"/>
                <a:ext cx="955351" cy="4308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ja-JP" sz="22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ja-JP" sz="2200" b="1" i="1" smtClean="0">
                              <a:latin typeface="Cambria Math" panose="02040503050406030204" pitchFamily="18" charset="0"/>
                            </a:rPr>
                            <m:t>𝒎</m:t>
                          </m:r>
                        </m:e>
                        <m:sup>
                          <m:r>
                            <a:rPr lang="en-US" altLang="ja-JP" sz="22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altLang="ja-JP" sz="2200" b="1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ja-JP" sz="22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ja-JP" sz="2200" b="0" i="0" smtClean="0">
                          <a:latin typeface="Cambria Math" panose="02040503050406030204" pitchFamily="18" charset="0"/>
                        </a:rPr>
                        <m:t>or</m:t>
                      </m:r>
                      <m:r>
                        <a:rPr lang="en-US" altLang="ja-JP" sz="22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ja-JP" sz="2200" b="1" i="1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altLang="ja-JP" sz="22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ja-JP" sz="2200" b="1" i="1" smtClean="0">
                              <a:latin typeface="Cambria Math" panose="02040503050406030204" pitchFamily="18" charset="0"/>
                            </a:rPr>
                            <m:t>𝒎</m:t>
                          </m:r>
                        </m:e>
                        <m:sup>
                          <m:r>
                            <a:rPr lang="en-US" altLang="ja-JP" sz="22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sup>
                      </m:sSup>
                    </m:oMath>
                  </m:oMathPara>
                </a14:m>
                <a:endParaRPr kumimoji="1" lang="ja-JP" altLang="en-US" sz="2200" b="1"/>
              </a:p>
            </p:txBody>
          </p:sp>
        </mc:Choice>
        <mc:Fallback xmlns="">
          <p:sp>
            <p:nvSpPr>
              <p:cNvPr id="37" name="テキスト ボックス 36">
                <a:extLst>
                  <a:ext uri="{FF2B5EF4-FFF2-40B4-BE49-F238E27FC236}">
                    <a16:creationId xmlns:a16="http://schemas.microsoft.com/office/drawing/2014/main" id="{8A3F6416-EBF9-41E4-B4B5-812CE91209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39855" y="3884517"/>
                <a:ext cx="955351" cy="430887"/>
              </a:xfrm>
              <a:prstGeom prst="rect">
                <a:avLst/>
              </a:prstGeom>
              <a:blipFill>
                <a:blip r:embed="rId8"/>
                <a:stretch>
                  <a:fillRect l="-28025" r="-171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602424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</TotalTime>
  <Words>2504</Words>
  <Application>Microsoft Office PowerPoint</Application>
  <PresentationFormat>ワイド画面</PresentationFormat>
  <Paragraphs>418</Paragraphs>
  <Slides>22</Slides>
  <Notes>18</Notes>
  <HiddenSlides>7</HiddenSlides>
  <MMClips>3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22</vt:i4>
      </vt:variant>
    </vt:vector>
  </HeadingPairs>
  <TitlesOfParts>
    <vt:vector size="28" baseType="lpstr">
      <vt:lpstr>游ゴシック</vt:lpstr>
      <vt:lpstr>游ゴシック Light</vt:lpstr>
      <vt:lpstr>Arial</vt:lpstr>
      <vt:lpstr>Cambria Math</vt:lpstr>
      <vt:lpstr>Wingdings</vt:lpstr>
      <vt:lpstr>Office テーマ</vt:lpstr>
      <vt:lpstr>メトロポリス・ヘイスティングス名付けゲームと 深層強化学習に基づく協調行動の学習と生成</vt:lpstr>
      <vt:lpstr>研究背景</vt:lpstr>
      <vt:lpstr>先行研究</vt:lpstr>
      <vt:lpstr>現状の課題 と 研究目的</vt:lpstr>
      <vt:lpstr>本研究の概要</vt:lpstr>
      <vt:lpstr>提案手法　- モデルの概要 -</vt:lpstr>
      <vt:lpstr>提案手法　- モデルの概要 -</vt:lpstr>
      <vt:lpstr>提案手法　- モデルの概要 -</vt:lpstr>
      <vt:lpstr>提案手法　- MHNGによるメッセージの創発 -</vt:lpstr>
      <vt:lpstr>提案手法　- MHNGによるメッセージの創発 -</vt:lpstr>
      <vt:lpstr>提案手法　- MHNGによるメッセージの創発 -</vt:lpstr>
      <vt:lpstr>提案手法　-メッセージの意味と行動の学習 -</vt:lpstr>
      <vt:lpstr>実験　- 協調行動の生成 -</vt:lpstr>
      <vt:lpstr>実験結果</vt:lpstr>
      <vt:lpstr>まとめ・今後の課題</vt:lpstr>
      <vt:lpstr>SAC 学習過程</vt:lpstr>
      <vt:lpstr>提案手法　- MHNGによるメッセージの創発 -</vt:lpstr>
      <vt:lpstr>実験１　- モデルの学習 -</vt:lpstr>
      <vt:lpstr>実験結果　- 学習されたメッセージ -</vt:lpstr>
      <vt:lpstr>実験　- 結果と状態遷移の例 -</vt:lpstr>
      <vt:lpstr>行動結果の例（ 0 回衝突 ）</vt:lpstr>
      <vt:lpstr>提案手法　-目的関数 -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e2232028 e2232028</dc:creator>
  <cp:lastModifiedBy>eba</cp:lastModifiedBy>
  <cp:revision>14</cp:revision>
  <dcterms:created xsi:type="dcterms:W3CDTF">2023-03-17T10:47:59Z</dcterms:created>
  <dcterms:modified xsi:type="dcterms:W3CDTF">2023-08-30T07:02:20Z</dcterms:modified>
</cp:coreProperties>
</file>